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ctiveX/activeX1.bin" ContentType="application/vnd.ms-office.activeX"/>
  <Override PartName="/ppt/activeX/activeX1.xml" ContentType="application/vnd.ms-office.activeX+xml"/>
  <Override PartName="/ppt/activeX/activeX10.bin" ContentType="application/vnd.ms-office.activeX"/>
  <Override PartName="/ppt/activeX/activeX10.xml" ContentType="application/vnd.ms-office.activeX+xml"/>
  <Override PartName="/ppt/activeX/activeX11.bin" ContentType="application/vnd.ms-office.activeX"/>
  <Override PartName="/ppt/activeX/activeX11.xml" ContentType="application/vnd.ms-office.activeX+xml"/>
  <Override PartName="/ppt/activeX/activeX2.bin" ContentType="application/vnd.ms-office.activeX"/>
  <Override PartName="/ppt/activeX/activeX2.xml" ContentType="application/vnd.ms-office.activeX+xml"/>
  <Override PartName="/ppt/activeX/activeX3.bin" ContentType="application/vnd.ms-office.activeX"/>
  <Override PartName="/ppt/activeX/activeX3.xml" ContentType="application/vnd.ms-office.activeX+xml"/>
  <Override PartName="/ppt/activeX/activeX4.bin" ContentType="application/vnd.ms-office.activeX"/>
  <Override PartName="/ppt/activeX/activeX4.xml" ContentType="application/vnd.ms-office.activeX+xml"/>
  <Override PartName="/ppt/activeX/activeX5.bin" ContentType="application/vnd.ms-office.activeX"/>
  <Override PartName="/ppt/activeX/activeX5.xml" ContentType="application/vnd.ms-office.activeX+xml"/>
  <Override PartName="/ppt/activeX/activeX6.bin" ContentType="application/vnd.ms-office.activeX"/>
  <Override PartName="/ppt/activeX/activeX6.xml" ContentType="application/vnd.ms-office.activeX+xml"/>
  <Override PartName="/ppt/activeX/activeX7.bin" ContentType="application/vnd.ms-office.activeX"/>
  <Override PartName="/ppt/activeX/activeX7.xml" ContentType="application/vnd.ms-office.activeX+xml"/>
  <Override PartName="/ppt/activeX/activeX8.bin" ContentType="application/vnd.ms-office.activeX"/>
  <Override PartName="/ppt/activeX/activeX8.xml" ContentType="application/vnd.ms-office.activeX+xml"/>
  <Override PartName="/ppt/activeX/activeX9.bin" ContentType="application/vnd.ms-office.activeX"/>
  <Override PartName="/ppt/activeX/activeX9.xml" ContentType="application/vnd.ms-office.activeX+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0"/>
  </p:notesMasterIdLst>
  <p:handoutMasterIdLst>
    <p:handoutMasterId r:id="rId51"/>
  </p:handoutMasterIdLst>
  <p:sldIdLst>
    <p:sldId id="1742" r:id="rId4"/>
    <p:sldId id="1208" r:id="rId5"/>
    <p:sldId id="1404" r:id="rId6"/>
    <p:sldId id="1405" r:id="rId7"/>
    <p:sldId id="1407" r:id="rId8"/>
    <p:sldId id="1408" r:id="rId9"/>
    <p:sldId id="1215" r:id="rId11"/>
    <p:sldId id="1216" r:id="rId12"/>
    <p:sldId id="1217" r:id="rId13"/>
    <p:sldId id="1741" r:id="rId14"/>
    <p:sldId id="1224" r:id="rId15"/>
    <p:sldId id="1225" r:id="rId16"/>
    <p:sldId id="1226" r:id="rId17"/>
    <p:sldId id="1739" r:id="rId18"/>
    <p:sldId id="1227" r:id="rId19"/>
    <p:sldId id="1228" r:id="rId20"/>
    <p:sldId id="1230" r:id="rId21"/>
    <p:sldId id="1231" r:id="rId22"/>
    <p:sldId id="1232" r:id="rId23"/>
    <p:sldId id="1237" r:id="rId24"/>
    <p:sldId id="1238" r:id="rId25"/>
    <p:sldId id="2052" r:id="rId26"/>
    <p:sldId id="2053" r:id="rId27"/>
    <p:sldId id="2054" r:id="rId28"/>
    <p:sldId id="2055" r:id="rId29"/>
    <p:sldId id="1243" r:id="rId30"/>
    <p:sldId id="1244" r:id="rId31"/>
    <p:sldId id="1247" r:id="rId32"/>
    <p:sldId id="1245" r:id="rId33"/>
    <p:sldId id="1246" r:id="rId34"/>
    <p:sldId id="1248" r:id="rId35"/>
    <p:sldId id="1249" r:id="rId36"/>
    <p:sldId id="1250" r:id="rId37"/>
    <p:sldId id="1251" r:id="rId38"/>
    <p:sldId id="1163" r:id="rId39"/>
    <p:sldId id="416" r:id="rId40"/>
    <p:sldId id="1323" r:id="rId41"/>
    <p:sldId id="1294" r:id="rId42"/>
    <p:sldId id="1295" r:id="rId43"/>
    <p:sldId id="1296" r:id="rId44"/>
    <p:sldId id="1297" r:id="rId45"/>
    <p:sldId id="1298" r:id="rId46"/>
    <p:sldId id="1299" r:id="rId47"/>
    <p:sldId id="1300" r:id="rId48"/>
    <p:sldId id="1301" r:id="rId49"/>
    <p:sldId id="1302" r:id="rId50"/>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正版用户" initials="微" lastIdx="0" clrIdx="0"/>
  <p:cmAuthor id="2" name="唐海波" initials="唐" lastIdx="11" clrIdx="0"/>
  <p:cmAuthor id="3" name="Administrat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0000"/>
    <a:srgbClr val="0000FF"/>
    <a:srgbClr val="FFB4B4"/>
    <a:srgbClr val="FF7A7A"/>
    <a:srgbClr val="FDF48F"/>
    <a:srgbClr val="E6BB8D"/>
    <a:srgbClr val="FEF8B5"/>
    <a:srgbClr val="ADD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0911"/>
    <p:restoredTop sz="92389"/>
  </p:normalViewPr>
  <p:slideViewPr>
    <p:cSldViewPr showGuides="1">
      <p:cViewPr varScale="1">
        <p:scale>
          <a:sx n="70" d="100"/>
          <a:sy n="70" d="100"/>
        </p:scale>
        <p:origin x="-1014" y="-96"/>
      </p:cViewPr>
      <p:guideLst>
        <p:guide orient="horz" pos="2564"/>
        <p:guide pos="2803"/>
      </p:guideLst>
    </p:cSldViewPr>
  </p:slideViewPr>
  <p:notesTextViewPr>
    <p:cViewPr>
      <p:scale>
        <a:sx n="100" d="100"/>
        <a:sy n="100" d="100"/>
      </p:scale>
      <p:origin x="0" y="0"/>
    </p:cViewPr>
  </p:notesTextViewPr>
  <p:sorterViewPr>
    <p:cViewPr>
      <p:scale>
        <a:sx n="66" d="100"/>
        <a:sy n="66" d="100"/>
      </p:scale>
      <p:origin x="0" y="4284"/>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10.xml><?xml version="1.0" encoding="utf-8"?>
<ax:ocx xmlns:ax="http://schemas.microsoft.com/office/2006/activeX" xmlns:r="http://schemas.openxmlformats.org/officeDocument/2006/relationships" ax:classid="{D27CDB6E-AE6D-11CF-96B8-444553540000}" ax:persistence="persistStorage" r:id="rId1"/>
</file>

<file path=ppt/activeX/activeX1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activeX/activeX7.xml><?xml version="1.0" encoding="utf-8"?>
<ax:ocx xmlns:ax="http://schemas.microsoft.com/office/2006/activeX" xmlns:r="http://schemas.openxmlformats.org/officeDocument/2006/relationships" ax:classid="{D27CDB6E-AE6D-11CF-96B8-444553540000}" ax:persistence="persistStorage" r:id="rId1"/>
</file>

<file path=ppt/activeX/activeX8.xml><?xml version="1.0" encoding="utf-8"?>
<ax:ocx xmlns:ax="http://schemas.microsoft.com/office/2006/activeX" xmlns:r="http://schemas.openxmlformats.org/officeDocument/2006/relationships" ax:classid="{D27CDB6E-AE6D-11CF-96B8-444553540000}" ax:persistence="persistStorage" r:id="rId1"/>
</file>

<file path=ppt/activeX/activeX9.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62.wmf"/><Relationship Id="rId8" Type="http://schemas.openxmlformats.org/officeDocument/2006/relationships/image" Target="../media/image61.wmf"/><Relationship Id="rId7" Type="http://schemas.openxmlformats.org/officeDocument/2006/relationships/image" Target="../media/image60.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9" Type="http://schemas.openxmlformats.org/officeDocument/2006/relationships/image" Target="../media/image70.wmf"/><Relationship Id="rId8" Type="http://schemas.openxmlformats.org/officeDocument/2006/relationships/image" Target="../media/image69.wmf"/><Relationship Id="rId7" Type="http://schemas.openxmlformats.org/officeDocument/2006/relationships/image" Target="../media/image68.wmf"/><Relationship Id="rId6" Type="http://schemas.openxmlformats.org/officeDocument/2006/relationships/image" Target="../media/image67.wmf"/><Relationship Id="rId5" Type="http://schemas.openxmlformats.org/officeDocument/2006/relationships/image" Target="../media/image56.wmf"/><Relationship Id="rId4" Type="http://schemas.openxmlformats.org/officeDocument/2006/relationships/image" Target="../media/image66.wmf"/><Relationship Id="rId3" Type="http://schemas.openxmlformats.org/officeDocument/2006/relationships/image" Target="../media/image65.wmf"/><Relationship Id="rId2" Type="http://schemas.openxmlformats.org/officeDocument/2006/relationships/image" Target="../media/image64.wmf"/><Relationship Id="rId14" Type="http://schemas.openxmlformats.org/officeDocument/2006/relationships/image" Target="../media/image75.wmf"/><Relationship Id="rId13" Type="http://schemas.openxmlformats.org/officeDocument/2006/relationships/image" Target="../media/image74.wmf"/><Relationship Id="rId12" Type="http://schemas.openxmlformats.org/officeDocument/2006/relationships/image" Target="../media/image73.wmf"/><Relationship Id="rId11" Type="http://schemas.openxmlformats.org/officeDocument/2006/relationships/image" Target="../media/image72.wmf"/><Relationship Id="rId10" Type="http://schemas.openxmlformats.org/officeDocument/2006/relationships/image" Target="../media/image71.wmf"/><Relationship Id="rId1" Type="http://schemas.openxmlformats.org/officeDocument/2006/relationships/image" Target="../media/image6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7" Type="http://schemas.openxmlformats.org/officeDocument/2006/relationships/image" Target="../media/image82.wmf"/><Relationship Id="rId6" Type="http://schemas.openxmlformats.org/officeDocument/2006/relationships/image" Target="../media/image76.wmf"/><Relationship Id="rId5" Type="http://schemas.openxmlformats.org/officeDocument/2006/relationships/image" Target="../media/image81.wmf"/><Relationship Id="rId4" Type="http://schemas.openxmlformats.org/officeDocument/2006/relationships/image" Target="../media/image80.wmf"/><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6.vml.rels><?xml version="1.0" encoding="UTF-8" standalone="yes"?>
<Relationships xmlns="http://schemas.openxmlformats.org/package/2006/relationships"><Relationship Id="rId5" Type="http://schemas.openxmlformats.org/officeDocument/2006/relationships/image" Target="../media/image90.wmf"/><Relationship Id="rId4" Type="http://schemas.openxmlformats.org/officeDocument/2006/relationships/image" Target="../media/image89.wmf"/><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00.wmf"/><Relationship Id="rId7" Type="http://schemas.openxmlformats.org/officeDocument/2006/relationships/image" Target="../media/image99.wmf"/><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1.vml.rels><?xml version="1.0" encoding="UTF-8" standalone="yes"?>
<Relationships xmlns="http://schemas.openxmlformats.org/package/2006/relationships"><Relationship Id="rId5" Type="http://schemas.openxmlformats.org/officeDocument/2006/relationships/image" Target="../media/image107.wmf"/><Relationship Id="rId4" Type="http://schemas.openxmlformats.org/officeDocument/2006/relationships/image" Target="../media/image106.wmf"/><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116.wmf"/><Relationship Id="rId8" Type="http://schemas.openxmlformats.org/officeDocument/2006/relationships/image" Target="../media/image115.wmf"/><Relationship Id="rId7" Type="http://schemas.openxmlformats.org/officeDocument/2006/relationships/image" Target="../media/image114.wmf"/><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 Id="rId3" Type="http://schemas.openxmlformats.org/officeDocument/2006/relationships/image" Target="../media/image110.wmf"/><Relationship Id="rId2" Type="http://schemas.openxmlformats.org/officeDocument/2006/relationships/image" Target="../media/image109.wmf"/><Relationship Id="rId11" Type="http://schemas.openxmlformats.org/officeDocument/2006/relationships/image" Target="../media/image118.wmf"/><Relationship Id="rId10" Type="http://schemas.openxmlformats.org/officeDocument/2006/relationships/image" Target="../media/image117.wmf"/><Relationship Id="rId1" Type="http://schemas.openxmlformats.org/officeDocument/2006/relationships/image" Target="../media/image108.wmf"/></Relationships>
</file>

<file path=ppt/drawings/_rels/vmlDrawing23.vml.rels><?xml version="1.0" encoding="UTF-8" standalone="yes"?>
<Relationships xmlns="http://schemas.openxmlformats.org/package/2006/relationships"><Relationship Id="rId4" Type="http://schemas.openxmlformats.org/officeDocument/2006/relationships/image" Target="../media/image122.wmf"/><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30.wmf"/><Relationship Id="rId7" Type="http://schemas.openxmlformats.org/officeDocument/2006/relationships/image" Target="../media/image129.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25.vml.rels><?xml version="1.0" encoding="UTF-8" standalone="yes"?>
<Relationships xmlns="http://schemas.openxmlformats.org/package/2006/relationships"><Relationship Id="rId6" Type="http://schemas.openxmlformats.org/officeDocument/2006/relationships/image" Target="../media/image130.wmf"/><Relationship Id="rId5" Type="http://schemas.openxmlformats.org/officeDocument/2006/relationships/image" Target="../media/image129.wmf"/><Relationship Id="rId4" Type="http://schemas.openxmlformats.org/officeDocument/2006/relationships/image" Target="../media/image134.wmf"/><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wmf"/><Relationship Id="rId1" Type="http://schemas.openxmlformats.org/officeDocument/2006/relationships/image" Target="../media/image135.emf"/></Relationships>
</file>

<file path=ppt/drawings/_rels/vmlDrawing27.vml.rels><?xml version="1.0" encoding="UTF-8" standalone="yes"?>
<Relationships xmlns="http://schemas.openxmlformats.org/package/2006/relationships"><Relationship Id="rId5" Type="http://schemas.openxmlformats.org/officeDocument/2006/relationships/image" Target="../media/image142.emf"/><Relationship Id="rId4" Type="http://schemas.openxmlformats.org/officeDocument/2006/relationships/image" Target="../media/image141.emf"/><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151.wmf"/><Relationship Id="rId4" Type="http://schemas.openxmlformats.org/officeDocument/2006/relationships/image" Target="../media/image150.wmf"/><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2.vml.rels><?xml version="1.0" encoding="UTF-8" standalone="yes"?>
<Relationships xmlns="http://schemas.openxmlformats.org/package/2006/relationships"><Relationship Id="rId9" Type="http://schemas.openxmlformats.org/officeDocument/2006/relationships/image" Target="../media/image163.wmf"/><Relationship Id="rId8" Type="http://schemas.openxmlformats.org/officeDocument/2006/relationships/image" Target="../media/image162.wmf"/><Relationship Id="rId7" Type="http://schemas.openxmlformats.org/officeDocument/2006/relationships/image" Target="../media/image161.wmf"/><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58.wmf"/><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34.vml.rels><?xml version="1.0" encoding="UTF-8" standalone="yes"?>
<Relationships xmlns="http://schemas.openxmlformats.org/package/2006/relationships"><Relationship Id="rId5" Type="http://schemas.openxmlformats.org/officeDocument/2006/relationships/image" Target="../media/image176.wmf"/><Relationship Id="rId4" Type="http://schemas.openxmlformats.org/officeDocument/2006/relationships/image" Target="../media/image175.wmf"/><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84.wmf"/><Relationship Id="rId7" Type="http://schemas.openxmlformats.org/officeDocument/2006/relationships/image" Target="../media/image183.wmf"/><Relationship Id="rId6" Type="http://schemas.openxmlformats.org/officeDocument/2006/relationships/image" Target="../media/image182.wmf"/><Relationship Id="rId5" Type="http://schemas.openxmlformats.org/officeDocument/2006/relationships/image" Target="../media/image181.wmf"/><Relationship Id="rId4" Type="http://schemas.openxmlformats.org/officeDocument/2006/relationships/image" Target="../media/image180.wmf"/><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4.emf"/><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33.wmf"/><Relationship Id="rId4" Type="http://schemas.openxmlformats.org/officeDocument/2006/relationships/image" Target="../media/image31.wmf"/><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9" Type="http://schemas.openxmlformats.org/officeDocument/2006/relationships/image" Target="../media/image42.wmf"/><Relationship Id="rId8" Type="http://schemas.openxmlformats.org/officeDocument/2006/relationships/image" Target="../media/image41.wmf"/><Relationship Id="rId7" Type="http://schemas.openxmlformats.org/officeDocument/2006/relationships/image" Target="../media/image39.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28.wmf"/><Relationship Id="rId12" Type="http://schemas.openxmlformats.org/officeDocument/2006/relationships/image" Target="../media/image45.wmf"/><Relationship Id="rId11" Type="http://schemas.openxmlformats.org/officeDocument/2006/relationships/image" Target="../media/image44.wmf"/><Relationship Id="rId10" Type="http://schemas.openxmlformats.org/officeDocument/2006/relationships/image" Target="../media/image43.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3.wmf"/><Relationship Id="rId7" Type="http://schemas.openxmlformats.org/officeDocument/2006/relationships/image" Target="../media/image52.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Times New Roman" panose="02020603050405020304" pitchFamily="18"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673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defRPr sz="1200" b="0">
                <a:latin typeface="Arial" panose="020B0604020202020204" pitchFamily="34" charset="0"/>
                <a:ea typeface="宋体" panose="02010600030101010101" pitchFamily="2" charset="-122"/>
              </a:defRPr>
            </a:lvl1pPr>
          </a:lstStyle>
          <a:p>
            <a:pPr fontAlgn="base">
              <a:defRPr/>
            </a:pPr>
            <a:endParaRPr lang="en-US" altLang="zh-CN" strike="noStrike" noProof="1"/>
          </a:p>
        </p:txBody>
      </p:sp>
      <p:sp>
        <p:nvSpPr>
          <p:cNvPr id="116739"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a:defRPr sz="1200" b="0">
                <a:latin typeface="Arial" panose="020B0604020202020204" pitchFamily="34" charset="0"/>
                <a:ea typeface="宋体" panose="02010600030101010101" pitchFamily="2" charset="-122"/>
              </a:defRPr>
            </a:lvl1pPr>
          </a:lstStyle>
          <a:p>
            <a:pPr fontAlgn="base">
              <a:defRPr/>
            </a:pPr>
            <a:endParaRPr lang="en-US" altLang="zh-CN" strike="noStrike" noProof="1"/>
          </a:p>
        </p:txBody>
      </p:sp>
      <p:sp>
        <p:nvSpPr>
          <p:cNvPr id="6148"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6149" name="Rectangle 5"/>
          <p:cNvSpPr>
            <a:spLocks noGrp="1"/>
          </p:cNvSpPr>
          <p:nvPr>
            <p:ph type="body" sz="quarter"/>
          </p:nvPr>
        </p:nvSpPr>
        <p:spPr>
          <a:xfrm>
            <a:off x="685800" y="4343400"/>
            <a:ext cx="5486400" cy="4114800"/>
          </a:xfrm>
          <a:prstGeom prst="rect">
            <a:avLst/>
          </a:prstGeom>
          <a:noFill/>
          <a:ln w="9525">
            <a:noFill/>
          </a:ln>
        </p:spPr>
        <p:txBody>
          <a:bodyPr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116742"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a:defRPr sz="1200" b="0">
                <a:latin typeface="Arial" panose="020B0604020202020204" pitchFamily="34" charset="0"/>
                <a:ea typeface="宋体" panose="02010600030101010101" pitchFamily="2" charset="-122"/>
              </a:defRPr>
            </a:lvl1pPr>
          </a:lstStyle>
          <a:p>
            <a:pPr fontAlgn="base">
              <a:defRPr/>
            </a:pPr>
            <a:endParaRPr lang="en-US" altLang="zh-CN" strike="noStrike" noProof="1"/>
          </a:p>
        </p:txBody>
      </p:sp>
      <p:sp>
        <p:nvSpPr>
          <p:cNvPr id="116743"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a:defRPr sz="1200" b="0">
                <a:latin typeface="Arial" panose="020B0604020202020204" pitchFamily="34" charset="0"/>
                <a:ea typeface="宋体" panose="02010600030101010101" pitchFamily="2" charset="-122"/>
              </a:defRPr>
            </a:lvl1pPr>
          </a:lstStyle>
          <a:p>
            <a:pPr fontAlgn="base">
              <a:defRPr/>
            </a:pPr>
            <a:fld id="{BCE85CFE-3008-4DFF-8C59-37AA7A1370E3}" type="slidenum">
              <a:rPr lang="en-US" altLang="zh-CN" strike="noStrike" noProof="1">
                <a:latin typeface="Arial" panose="020B0604020202020204" pitchFamily="34" charset="0"/>
                <a:ea typeface="宋体" panose="02010600030101010101" pitchFamily="2" charset="-122"/>
                <a:cs typeface="+mn-cs"/>
              </a:rPr>
            </a:fld>
            <a:endParaRPr lang="en-US" altLang="zh-CN"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423937"/>
          <p:cNvSpPr>
            <a:spLocks noGrp="1" noRot="1" noChangeAspect="1" noTextEdit="1"/>
          </p:cNvSpPr>
          <p:nvPr>
            <p:ph type="sldImg"/>
          </p:nvPr>
        </p:nvSpPr>
        <p:spPr/>
      </p:sp>
      <p:sp>
        <p:nvSpPr>
          <p:cNvPr id="12290" name="文本占位符 423938"/>
          <p:cNvSpPr>
            <a:spLocks noGrp="1"/>
          </p:cNvSpPr>
          <p:nvPr>
            <p:ph type="body"/>
          </p:nvPr>
        </p:nvSpPr>
        <p:spPr/>
        <p:txBody>
          <a:bodyPr wrap="square" lIns="91440" tIns="45720" rIns="91440" bIns="45720" anchor="t"/>
          <a:p>
            <a:pPr lvl="0"/>
            <a:endParaRPr lang="zh-CN" altLang="zh-CN" dirty="0"/>
          </a:p>
        </p:txBody>
      </p:sp>
      <p:sp>
        <p:nvSpPr>
          <p:cNvPr id="12291" name="灯片编号占位符 1"/>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indent="0" algn="r"/>
            <a:fld id="{9A0DB2DC-4C9A-4742-B13C-FB6460FD3503}" type="slidenum">
              <a:rPr lang="en-US" altLang="zh-CN" sz="1200" b="0" dirty="0">
                <a:solidFill>
                  <a:srgbClr val="1C1C1C"/>
                </a:solidFill>
                <a:latin typeface="Arial" panose="020B0604020202020204" pitchFamily="34" charset="0"/>
              </a:rPr>
            </a:fld>
            <a:endParaRPr lang="en-US" altLang="zh-CN" sz="1200" b="0" dirty="0">
              <a:solidFill>
                <a:srgbClr val="1C1C1C"/>
              </a:solidFill>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幻灯片图像占位符 350209"/>
          <p:cNvSpPr>
            <a:spLocks noGrp="1" noRot="1" noChangeAspect="1" noTextEdit="1"/>
          </p:cNvSpPr>
          <p:nvPr>
            <p:ph type="sldImg"/>
          </p:nvPr>
        </p:nvSpPr>
        <p:spPr/>
      </p:sp>
      <p:sp>
        <p:nvSpPr>
          <p:cNvPr id="31746" name="文本占位符 350210"/>
          <p:cNvSpPr>
            <a:spLocks noGrp="1"/>
          </p:cNvSpPr>
          <p:nvPr>
            <p:ph type="body"/>
          </p:nvPr>
        </p:nvSpPr>
        <p:spPr/>
        <p:txBody>
          <a:bodyPr wrap="square" lIns="91440" tIns="45720" rIns="91440" bIns="45720" anchor="t"/>
          <a:p>
            <a:pPr lvl="0"/>
            <a:endParaRPr lang="zh-CN" altLang="zh-CN" dirty="0"/>
          </a:p>
        </p:txBody>
      </p:sp>
      <p:sp>
        <p:nvSpPr>
          <p:cNvPr id="31747" name="灯片编号占位符 1"/>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indent="0" algn="r"/>
            <a:fld id="{9A0DB2DC-4C9A-4742-B13C-FB6460FD3503}" type="slidenum">
              <a:rPr lang="en-US" altLang="zh-CN" sz="1200" b="0" dirty="0">
                <a:solidFill>
                  <a:srgbClr val="1C1C1C"/>
                </a:solidFill>
                <a:latin typeface="Arial" panose="020B0604020202020204" pitchFamily="34" charset="0"/>
              </a:rPr>
            </a:fld>
            <a:endParaRPr lang="en-US" altLang="zh-CN" sz="1200" b="0" dirty="0">
              <a:solidFill>
                <a:srgbClr val="1C1C1C"/>
              </a:solidFill>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351233"/>
          <p:cNvSpPr>
            <a:spLocks noGrp="1" noRot="1" noTextEdit="1"/>
          </p:cNvSpPr>
          <p:nvPr>
            <p:ph type="sldImg"/>
          </p:nvPr>
        </p:nvSpPr>
        <p:spPr/>
      </p:sp>
      <p:sp>
        <p:nvSpPr>
          <p:cNvPr id="33794" name="文本占位符 351234"/>
          <p:cNvSpPr>
            <a:spLocks noGrp="1"/>
          </p:cNvSpPr>
          <p:nvPr>
            <p:ph type="body"/>
          </p:nvPr>
        </p:nvSpPr>
        <p:spPr/>
        <p:txBody>
          <a:bodyPr wrap="square" lIns="91440" tIns="45720" rIns="91440" bIns="45720" anchor="t"/>
          <a:p>
            <a:pPr lvl="0"/>
            <a:endParaRPr lang="zh-CN" altLang="zh-CN" dirty="0"/>
          </a:p>
        </p:txBody>
      </p:sp>
      <p:sp>
        <p:nvSpPr>
          <p:cNvPr id="33795" name="灯片编号占位符 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indent="0" algn="r"/>
            <a:fld id="{9A0DB2DC-4C9A-4742-B13C-FB6460FD3503}" type="slidenum">
              <a:rPr lang="zh-CN" altLang="zh-CN" sz="1200" b="0" dirty="0">
                <a:solidFill>
                  <a:srgbClr val="1C1C1C"/>
                </a:solidFill>
                <a:latin typeface="Arial" panose="020B0604020202020204" pitchFamily="34" charset="0"/>
              </a:rPr>
            </a:fld>
            <a:endParaRPr lang="zh-CN" altLang="zh-CN" sz="1200" b="0" dirty="0">
              <a:solidFill>
                <a:srgbClr val="1C1C1C"/>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幻灯片图像占位符 352257"/>
          <p:cNvSpPr>
            <a:spLocks noGrp="1" noRot="1" noTextEdit="1"/>
          </p:cNvSpPr>
          <p:nvPr>
            <p:ph type="sldImg"/>
          </p:nvPr>
        </p:nvSpPr>
        <p:spPr/>
      </p:sp>
      <p:sp>
        <p:nvSpPr>
          <p:cNvPr id="35842" name="文本占位符 352258"/>
          <p:cNvSpPr>
            <a:spLocks noGrp="1"/>
          </p:cNvSpPr>
          <p:nvPr>
            <p:ph type="body"/>
          </p:nvPr>
        </p:nvSpPr>
        <p:spPr/>
        <p:txBody>
          <a:bodyPr wrap="square" lIns="91440" tIns="45720" rIns="91440" bIns="45720" anchor="t"/>
          <a:p>
            <a:pPr lvl="0"/>
            <a:endParaRPr lang="zh-CN" altLang="zh-CN" dirty="0"/>
          </a:p>
        </p:txBody>
      </p:sp>
      <p:sp>
        <p:nvSpPr>
          <p:cNvPr id="35843" name="灯片编号占位符 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indent="0" algn="r"/>
            <a:fld id="{9A0DB2DC-4C9A-4742-B13C-FB6460FD3503}" type="slidenum">
              <a:rPr lang="zh-CN" altLang="zh-CN" sz="1200" b="0" dirty="0">
                <a:solidFill>
                  <a:srgbClr val="1C1C1C"/>
                </a:solidFill>
                <a:latin typeface="Arial" panose="020B0604020202020204" pitchFamily="34" charset="0"/>
              </a:rPr>
            </a:fld>
            <a:endParaRPr lang="zh-CN" altLang="zh-CN" sz="1200" b="0" dirty="0">
              <a:solidFill>
                <a:srgbClr val="1C1C1C"/>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438273"/>
          <p:cNvSpPr>
            <a:spLocks noGrp="1" noRot="1" noChangeAspect="1" noTextEdit="1"/>
          </p:cNvSpPr>
          <p:nvPr>
            <p:ph type="sldImg"/>
          </p:nvPr>
        </p:nvSpPr>
        <p:spPr/>
      </p:sp>
      <p:sp>
        <p:nvSpPr>
          <p:cNvPr id="38914" name="文本占位符 438274"/>
          <p:cNvSpPr>
            <a:spLocks noGrp="1"/>
          </p:cNvSpPr>
          <p:nvPr>
            <p:ph type="body"/>
          </p:nvPr>
        </p:nvSpPr>
        <p:spPr/>
        <p:txBody>
          <a:bodyPr wrap="square" lIns="91440" tIns="45720" rIns="91440" bIns="45720" anchor="t"/>
          <a:p>
            <a:pPr lvl="0"/>
            <a:endParaRPr lang="zh-CN" altLang="zh-CN" dirty="0"/>
          </a:p>
        </p:txBody>
      </p:sp>
      <p:sp>
        <p:nvSpPr>
          <p:cNvPr id="38915" name="灯片编号占位符 1"/>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indent="0" algn="r"/>
            <a:fld id="{9A0DB2DC-4C9A-4742-B13C-FB6460FD3503}" type="slidenum">
              <a:rPr lang="en-US" altLang="zh-CN" sz="1200" b="0" dirty="0">
                <a:solidFill>
                  <a:srgbClr val="1C1C1C"/>
                </a:solidFill>
                <a:latin typeface="Arial" panose="020B0604020202020204" pitchFamily="34" charset="0"/>
              </a:rPr>
            </a:fld>
            <a:endParaRPr lang="en-US" altLang="zh-CN" sz="1200" b="0" dirty="0">
              <a:solidFill>
                <a:srgbClr val="1C1C1C"/>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440321"/>
          <p:cNvSpPr>
            <a:spLocks noGrp="1" noRot="1" noTextEdit="1"/>
          </p:cNvSpPr>
          <p:nvPr>
            <p:ph type="sldImg"/>
          </p:nvPr>
        </p:nvSpPr>
        <p:spPr/>
      </p:sp>
      <p:sp>
        <p:nvSpPr>
          <p:cNvPr id="41986" name="文本占位符 440322"/>
          <p:cNvSpPr>
            <a:spLocks noGrp="1"/>
          </p:cNvSpPr>
          <p:nvPr>
            <p:ph type="body"/>
          </p:nvPr>
        </p:nvSpPr>
        <p:spPr/>
        <p:txBody>
          <a:bodyPr wrap="square" lIns="91440" tIns="45720" rIns="91440" bIns="45720" anchor="t"/>
          <a:p>
            <a:pPr lvl="0"/>
            <a:endParaRPr lang="zh-CN" altLang="zh-CN" dirty="0"/>
          </a:p>
        </p:txBody>
      </p:sp>
      <p:sp>
        <p:nvSpPr>
          <p:cNvPr id="41987" name="灯片编号占位符 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indent="0" algn="r"/>
            <a:fld id="{9A0DB2DC-4C9A-4742-B13C-FB6460FD3503}" type="slidenum">
              <a:rPr lang="zh-CN" altLang="zh-CN" sz="1200" b="0" dirty="0">
                <a:solidFill>
                  <a:srgbClr val="1C1C1C"/>
                </a:solidFill>
                <a:latin typeface="Arial" panose="020B0604020202020204" pitchFamily="34" charset="0"/>
              </a:rPr>
            </a:fld>
            <a:endParaRPr lang="zh-CN" altLang="zh-CN" sz="1200" b="0" dirty="0">
              <a:solidFill>
                <a:srgbClr val="1C1C1C"/>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7"/>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indent="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65538" name="Rectangle 2"/>
          <p:cNvSpPr>
            <a:spLocks noGrp="1" noRot="1" noChangeAspect="1" noTextEdit="1"/>
          </p:cNvSpPr>
          <p:nvPr>
            <p:ph type="sldImg"/>
          </p:nvPr>
        </p:nvSpPr>
        <p:spPr/>
      </p:sp>
      <p:sp>
        <p:nvSpPr>
          <p:cNvPr id="65539" name="Rectangle 3"/>
          <p:cNvSpPr>
            <a:spLocks noGrp="1"/>
          </p:cNvSpPr>
          <p:nvPr>
            <p:ph type="body"/>
          </p:nvPr>
        </p:nvSpPr>
        <p:spPr>
          <a:xfrm>
            <a:off x="914400" y="4343400"/>
            <a:ext cx="5029200" cy="4114800"/>
          </a:xfrm>
        </p:spPr>
        <p:txBody>
          <a:bodyPr wrap="square" lIns="91431" tIns="45716" rIns="91431" bIns="45716" anchor="t"/>
          <a:p>
            <a:pPr lvl="0"/>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幻灯片图像占位符 1"/>
          <p:cNvSpPr>
            <a:spLocks noGrp="1" noRot="1" noChangeAspect="1" noTextEdit="1"/>
          </p:cNvSpPr>
          <p:nvPr>
            <p:ph type="sldImg"/>
          </p:nvPr>
        </p:nvSpPr>
        <p:spPr/>
      </p:sp>
      <p:sp>
        <p:nvSpPr>
          <p:cNvPr id="77826" name="备注占位符 2"/>
          <p:cNvSpPr>
            <a:spLocks noGrp="1"/>
          </p:cNvSpPr>
          <p:nvPr>
            <p:ph type="body"/>
          </p:nvPr>
        </p:nvSpPr>
        <p:spPr/>
        <p:txBody>
          <a:bodyPr anchor="t"/>
          <a:p>
            <a:pPr lvl="0"/>
            <a:endParaRPr lang="zh-CN" altLang="en-US" dirty="0"/>
          </a:p>
        </p:txBody>
      </p:sp>
      <p:sp>
        <p:nvSpPr>
          <p:cNvPr id="77827" name="灯片编号占位符 3"/>
          <p:cNvSpPr>
            <a:spLocks noGrp="1"/>
          </p:cNvSpPr>
          <p:nvPr/>
        </p:nvSpPr>
        <p:spPr>
          <a:xfrm>
            <a:off x="3884613" y="8685213"/>
            <a:ext cx="2971800" cy="457200"/>
          </a:xfrm>
          <a:prstGeom prst="rect">
            <a:avLst/>
          </a:prstGeom>
          <a:noFill/>
          <a:ln w="9525">
            <a:noFill/>
          </a:ln>
        </p:spPr>
        <p:txBody>
          <a:bodyPr anchor="b"/>
          <a:p>
            <a:pPr lvl="0" indent="0"/>
            <a:fld id="{9A0DB2DC-4C9A-4742-B13C-FB6460FD3503}" type="slidenum">
              <a:rPr lang="zh-CN" altLang="en-US" sz="1800" b="0" dirty="0">
                <a:latin typeface="Arial" panose="020B0604020202020204" pitchFamily="34" charset="0"/>
                <a:ea typeface="宋体" panose="02010600030101010101" pitchFamily="2" charset="-122"/>
              </a:rPr>
            </a:fld>
            <a:endParaRPr lang="zh-CN" altLang="en-US" sz="1800" b="0" dirty="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a:xfrm>
            <a:off x="457200" y="6243638"/>
            <a:ext cx="2133600" cy="457200"/>
          </a:xfrm>
        </p:spPr>
        <p:txBody>
          <a:bodyPr/>
          <a:lstStyle/>
          <a:p>
            <a:pPr lvl="0" fontAlgn="base"/>
            <a:fld id="{BB962C8B-B14F-4D97-AF65-F5344CB8AC3E}" type="datetime1">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p>
        </p:txBody>
      </p:sp>
      <p:sp>
        <p:nvSpPr>
          <p:cNvPr id="4" name="页脚占位符 3"/>
          <p:cNvSpPr>
            <a:spLocks noGrp="1"/>
          </p:cNvSpPr>
          <p:nvPr>
            <p:ph type="ftr" sz="quarter" idx="11"/>
          </p:nvPr>
        </p:nvSpPr>
        <p:spPr>
          <a:xfrm>
            <a:off x="3124200" y="6248400"/>
            <a:ext cx="2895600" cy="457200"/>
          </a:xfrm>
        </p:spPr>
        <p:txBody>
          <a:bodyPr/>
          <a:lstStyle/>
          <a:p>
            <a:pPr lvl="0" fontAlgn="base"/>
            <a:endParaRPr lang="zh-CN" strike="noStrike" noProof="1" dirty="0"/>
          </a:p>
        </p:txBody>
      </p:sp>
      <p:sp>
        <p:nvSpPr>
          <p:cNvPr id="5" name="灯片编号占位符 4"/>
          <p:cNvSpPr>
            <a:spLocks noGrp="1"/>
          </p:cNvSpPr>
          <p:nvPr>
            <p:ph type="sldNum" sz="quarter" idx="12"/>
          </p:nvPr>
        </p:nvSpPr>
        <p:spPr>
          <a:xfrm>
            <a:off x="5907088" y="6530975"/>
            <a:ext cx="2133600" cy="457200"/>
          </a:xfrm>
        </p:spPr>
        <p:txBody>
          <a:bodyPr/>
          <a:lstStyle>
            <a:lvl1pPr>
              <a:defRPr sz="2000"/>
            </a:lvl1pPr>
          </a:lstStyle>
          <a:p>
            <a:pPr lvl="0" fontAlgn="base"/>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zh-CN"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base">
              <a:defRPr/>
            </a:pPr>
            <a:endParaRPr lang="en-US" altLang="zh-CN" strike="noStrike" noProof="1"/>
          </a:p>
        </p:txBody>
      </p:sp>
      <p:sp>
        <p:nvSpPr>
          <p:cNvPr id="5" name="页脚占位符 4"/>
          <p:cNvSpPr>
            <a:spLocks noGrp="1"/>
          </p:cNvSpPr>
          <p:nvPr>
            <p:ph type="ftr" sz="quarter" idx="11"/>
          </p:nvPr>
        </p:nvSpPr>
        <p:spPr/>
        <p:txBody>
          <a:bodyPr/>
          <a:p>
            <a:pPr fontAlgn="base">
              <a:defRPr/>
            </a:pPr>
            <a:endParaRPr lang="en-US" altLang="zh-CN" strike="noStrike" noProof="1"/>
          </a:p>
        </p:txBody>
      </p:sp>
      <p:sp>
        <p:nvSpPr>
          <p:cNvPr id="6" name="灯片编号占位符 5"/>
          <p:cNvSpPr>
            <a:spLocks noGrp="1"/>
          </p:cNvSpPr>
          <p:nvPr>
            <p:ph type="sldNum" sz="quarter" idx="12"/>
          </p:nvPr>
        </p:nvSpPr>
        <p:spPr/>
        <p:txBody>
          <a:bodyPr/>
          <a:p>
            <a:pPr fontAlgn="base">
              <a:defRPr/>
            </a:pPr>
            <a:fld id="{5C8F188A-217B-4A30-94A8-B25836621D49}" type="slidenum">
              <a:rPr lang="en-US" altLang="zh-CN" strike="noStrike" noProof="1">
                <a:latin typeface="+mn-lt"/>
                <a:ea typeface="宋体" panose="02010600030101010101" pitchFamily="2" charset="-122"/>
                <a:cs typeface="+mn-cs"/>
              </a:rPr>
            </a:fld>
            <a:endParaRPr lang="en-US" altLang="zh-CN"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defRPr/>
            </a:pPr>
            <a:endParaRPr lang="en-US" altLang="zh-CN" strike="noStrike" noProof="1"/>
          </a:p>
        </p:txBody>
      </p:sp>
      <p:sp>
        <p:nvSpPr>
          <p:cNvPr id="5" name="页脚占位符 4"/>
          <p:cNvSpPr>
            <a:spLocks noGrp="1"/>
          </p:cNvSpPr>
          <p:nvPr>
            <p:ph type="ftr" sz="quarter" idx="11"/>
          </p:nvPr>
        </p:nvSpPr>
        <p:spPr/>
        <p:txBody>
          <a:bodyPr/>
          <a:p>
            <a:pPr fontAlgn="base">
              <a:defRPr/>
            </a:pPr>
            <a:endParaRPr lang="en-US" altLang="zh-CN" strike="noStrike" noProof="1"/>
          </a:p>
        </p:txBody>
      </p:sp>
      <p:sp>
        <p:nvSpPr>
          <p:cNvPr id="6" name="灯片编号占位符 5"/>
          <p:cNvSpPr>
            <a:spLocks noGrp="1"/>
          </p:cNvSpPr>
          <p:nvPr>
            <p:ph type="sldNum" sz="quarter" idx="12"/>
          </p:nvPr>
        </p:nvSpPr>
        <p:spPr/>
        <p:txBody>
          <a:bodyPr/>
          <a:p>
            <a:pPr fontAlgn="base">
              <a:defRPr/>
            </a:pPr>
            <a:fld id="{5C8F188A-217B-4A30-94A8-B25836621D49}" type="slidenum">
              <a:rPr lang="en-US" altLang="zh-CN" strike="noStrike" noProof="1">
                <a:latin typeface="+mn-lt"/>
                <a:ea typeface="宋体" panose="02010600030101010101" pitchFamily="2" charset="-122"/>
                <a:cs typeface="+mn-cs"/>
              </a:rPr>
            </a:fld>
            <a:endParaRPr lang="en-US" altLang="zh-CN"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base">
              <a:defRPr/>
            </a:pPr>
            <a:endParaRPr lang="en-US" altLang="zh-CN" strike="noStrike" noProof="1"/>
          </a:p>
        </p:txBody>
      </p:sp>
      <p:sp>
        <p:nvSpPr>
          <p:cNvPr id="5" name="页脚占位符 4"/>
          <p:cNvSpPr>
            <a:spLocks noGrp="1"/>
          </p:cNvSpPr>
          <p:nvPr>
            <p:ph type="ftr" sz="quarter" idx="11"/>
          </p:nvPr>
        </p:nvSpPr>
        <p:spPr/>
        <p:txBody>
          <a:bodyPr/>
          <a:p>
            <a:pPr fontAlgn="base">
              <a:defRPr/>
            </a:pPr>
            <a:endParaRPr lang="en-US" altLang="zh-CN" strike="noStrike" noProof="1"/>
          </a:p>
        </p:txBody>
      </p:sp>
      <p:sp>
        <p:nvSpPr>
          <p:cNvPr id="6" name="灯片编号占位符 5"/>
          <p:cNvSpPr>
            <a:spLocks noGrp="1"/>
          </p:cNvSpPr>
          <p:nvPr>
            <p:ph type="sldNum" sz="quarter" idx="12"/>
          </p:nvPr>
        </p:nvSpPr>
        <p:spPr/>
        <p:txBody>
          <a:bodyPr/>
          <a:p>
            <a:pPr fontAlgn="base">
              <a:defRPr/>
            </a:pPr>
            <a:fld id="{5C8F188A-217B-4A30-94A8-B25836621D49}" type="slidenum">
              <a:rPr lang="en-US" altLang="zh-CN" strike="noStrike" noProof="1">
                <a:latin typeface="+mn-lt"/>
                <a:ea typeface="宋体" panose="02010600030101010101" pitchFamily="2" charset="-122"/>
                <a:cs typeface="+mn-cs"/>
              </a:rPr>
            </a:fld>
            <a:endParaRPr lang="en-US" altLang="zh-CN"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base">
              <a:defRPr/>
            </a:pPr>
            <a:endParaRPr lang="en-US" altLang="zh-CN" strike="noStrike" noProof="1"/>
          </a:p>
        </p:txBody>
      </p:sp>
      <p:sp>
        <p:nvSpPr>
          <p:cNvPr id="6" name="页脚占位符 5"/>
          <p:cNvSpPr>
            <a:spLocks noGrp="1"/>
          </p:cNvSpPr>
          <p:nvPr>
            <p:ph type="ftr" sz="quarter" idx="11"/>
          </p:nvPr>
        </p:nvSpPr>
        <p:spPr/>
        <p:txBody>
          <a:bodyPr/>
          <a:p>
            <a:pPr fontAlgn="base">
              <a:defRPr/>
            </a:pPr>
            <a:endParaRPr lang="en-US" altLang="zh-CN" strike="noStrike" noProof="1"/>
          </a:p>
        </p:txBody>
      </p:sp>
      <p:sp>
        <p:nvSpPr>
          <p:cNvPr id="7" name="灯片编号占位符 6"/>
          <p:cNvSpPr>
            <a:spLocks noGrp="1"/>
          </p:cNvSpPr>
          <p:nvPr>
            <p:ph type="sldNum" sz="quarter" idx="12"/>
          </p:nvPr>
        </p:nvSpPr>
        <p:spPr/>
        <p:txBody>
          <a:bodyPr/>
          <a:p>
            <a:pPr fontAlgn="base">
              <a:defRPr/>
            </a:pPr>
            <a:fld id="{5C8F188A-217B-4A30-94A8-B25836621D49}" type="slidenum">
              <a:rPr lang="en-US" altLang="zh-CN" strike="noStrike" noProof="1">
                <a:latin typeface="+mn-lt"/>
                <a:ea typeface="宋体" panose="02010600030101010101" pitchFamily="2" charset="-122"/>
                <a:cs typeface="+mn-cs"/>
              </a:rPr>
            </a:fld>
            <a:endParaRPr lang="en-US" altLang="zh-CN"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base">
              <a:defRPr/>
            </a:pPr>
            <a:endParaRPr lang="en-US" altLang="zh-CN" strike="noStrike" noProof="1"/>
          </a:p>
        </p:txBody>
      </p:sp>
      <p:sp>
        <p:nvSpPr>
          <p:cNvPr id="8" name="页脚占位符 7"/>
          <p:cNvSpPr>
            <a:spLocks noGrp="1"/>
          </p:cNvSpPr>
          <p:nvPr>
            <p:ph type="ftr" sz="quarter" idx="11"/>
          </p:nvPr>
        </p:nvSpPr>
        <p:spPr/>
        <p:txBody>
          <a:bodyPr/>
          <a:p>
            <a:pPr fontAlgn="base">
              <a:defRPr/>
            </a:pPr>
            <a:endParaRPr lang="en-US" altLang="zh-CN" strike="noStrike" noProof="1"/>
          </a:p>
        </p:txBody>
      </p:sp>
      <p:sp>
        <p:nvSpPr>
          <p:cNvPr id="9" name="灯片编号占位符 8"/>
          <p:cNvSpPr>
            <a:spLocks noGrp="1"/>
          </p:cNvSpPr>
          <p:nvPr>
            <p:ph type="sldNum" sz="quarter" idx="12"/>
          </p:nvPr>
        </p:nvSpPr>
        <p:spPr/>
        <p:txBody>
          <a:bodyPr/>
          <a:p>
            <a:pPr fontAlgn="base">
              <a:defRPr/>
            </a:pPr>
            <a:fld id="{5C8F188A-217B-4A30-94A8-B25836621D49}" type="slidenum">
              <a:rPr lang="en-US" altLang="zh-CN" strike="noStrike" noProof="1">
                <a:latin typeface="+mn-lt"/>
                <a:ea typeface="宋体" panose="02010600030101010101" pitchFamily="2" charset="-122"/>
                <a:cs typeface="+mn-cs"/>
              </a:rPr>
            </a:fld>
            <a:endParaRPr lang="en-US" altLang="zh-CN"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defRPr/>
            </a:pPr>
            <a:endParaRPr lang="en-US" altLang="zh-CN" strike="noStrike" noProof="1"/>
          </a:p>
        </p:txBody>
      </p:sp>
      <p:sp>
        <p:nvSpPr>
          <p:cNvPr id="4" name="页脚占位符 3"/>
          <p:cNvSpPr>
            <a:spLocks noGrp="1"/>
          </p:cNvSpPr>
          <p:nvPr>
            <p:ph type="ftr" sz="quarter" idx="11"/>
          </p:nvPr>
        </p:nvSpPr>
        <p:spPr/>
        <p:txBody>
          <a:bodyPr/>
          <a:p>
            <a:pPr fontAlgn="base">
              <a:defRPr/>
            </a:pPr>
            <a:endParaRPr lang="en-US" altLang="zh-CN" strike="noStrike" noProof="1"/>
          </a:p>
        </p:txBody>
      </p:sp>
      <p:sp>
        <p:nvSpPr>
          <p:cNvPr id="5" name="灯片编号占位符 4"/>
          <p:cNvSpPr>
            <a:spLocks noGrp="1"/>
          </p:cNvSpPr>
          <p:nvPr>
            <p:ph type="sldNum" sz="quarter" idx="12"/>
          </p:nvPr>
        </p:nvSpPr>
        <p:spPr/>
        <p:txBody>
          <a:bodyPr/>
          <a:p>
            <a:pPr fontAlgn="base">
              <a:defRPr/>
            </a:pPr>
            <a:fld id="{5C8F188A-217B-4A30-94A8-B25836621D49}" type="slidenum">
              <a:rPr lang="en-US" altLang="zh-CN" strike="noStrike" noProof="1">
                <a:latin typeface="+mn-lt"/>
                <a:ea typeface="宋体" panose="02010600030101010101" pitchFamily="2" charset="-122"/>
                <a:cs typeface="+mn-cs"/>
              </a:rPr>
            </a:fld>
            <a:endParaRPr lang="en-US" altLang="zh-CN"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defRPr/>
            </a:pPr>
            <a:endParaRPr lang="en-US" altLang="zh-CN" strike="noStrike" noProof="1"/>
          </a:p>
        </p:txBody>
      </p:sp>
      <p:sp>
        <p:nvSpPr>
          <p:cNvPr id="3" name="页脚占位符 2"/>
          <p:cNvSpPr>
            <a:spLocks noGrp="1"/>
          </p:cNvSpPr>
          <p:nvPr>
            <p:ph type="ftr" sz="quarter" idx="11"/>
          </p:nvPr>
        </p:nvSpPr>
        <p:spPr/>
        <p:txBody>
          <a:bodyPr/>
          <a:p>
            <a:pPr fontAlgn="base">
              <a:defRPr/>
            </a:pPr>
            <a:endParaRPr lang="en-US" altLang="zh-CN" strike="noStrike" noProof="1"/>
          </a:p>
        </p:txBody>
      </p:sp>
      <p:sp>
        <p:nvSpPr>
          <p:cNvPr id="4" name="灯片编号占位符 3"/>
          <p:cNvSpPr>
            <a:spLocks noGrp="1"/>
          </p:cNvSpPr>
          <p:nvPr>
            <p:ph type="sldNum" sz="quarter" idx="12"/>
          </p:nvPr>
        </p:nvSpPr>
        <p:spPr/>
        <p:txBody>
          <a:bodyPr/>
          <a:p>
            <a:pPr fontAlgn="base">
              <a:defRPr/>
            </a:pPr>
            <a:fld id="{5C8F188A-217B-4A30-94A8-B25836621D49}" type="slidenum">
              <a:rPr lang="en-US" altLang="zh-CN" strike="noStrike" noProof="1">
                <a:latin typeface="+mn-lt"/>
                <a:ea typeface="宋体" panose="02010600030101010101" pitchFamily="2" charset="-122"/>
                <a:cs typeface="+mn-cs"/>
              </a:rPr>
            </a:fld>
            <a:endParaRPr lang="en-US" altLang="zh-CN"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5963"/>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defRPr/>
            </a:pPr>
            <a:endParaRPr lang="en-US" altLang="zh-CN" strike="noStrike" noProof="1"/>
          </a:p>
        </p:txBody>
      </p:sp>
      <p:sp>
        <p:nvSpPr>
          <p:cNvPr id="6" name="页脚占位符 5"/>
          <p:cNvSpPr>
            <a:spLocks noGrp="1"/>
          </p:cNvSpPr>
          <p:nvPr>
            <p:ph type="ftr" sz="quarter" idx="11"/>
          </p:nvPr>
        </p:nvSpPr>
        <p:spPr/>
        <p:txBody>
          <a:bodyPr/>
          <a:p>
            <a:pPr fontAlgn="base">
              <a:defRPr/>
            </a:pPr>
            <a:endParaRPr lang="en-US" altLang="zh-CN" strike="noStrike" noProof="1"/>
          </a:p>
        </p:txBody>
      </p:sp>
      <p:sp>
        <p:nvSpPr>
          <p:cNvPr id="7" name="灯片编号占位符 6"/>
          <p:cNvSpPr>
            <a:spLocks noGrp="1"/>
          </p:cNvSpPr>
          <p:nvPr>
            <p:ph type="sldNum" sz="quarter" idx="12"/>
          </p:nvPr>
        </p:nvSpPr>
        <p:spPr/>
        <p:txBody>
          <a:bodyPr/>
          <a:p>
            <a:pPr fontAlgn="base">
              <a:defRPr/>
            </a:pPr>
            <a:fld id="{5C8F188A-217B-4A30-94A8-B25836621D49}" type="slidenum">
              <a:rPr lang="en-US" altLang="zh-CN" strike="noStrike" noProof="1">
                <a:latin typeface="+mn-lt"/>
                <a:ea typeface="宋体" panose="02010600030101010101" pitchFamily="2" charset="-122"/>
                <a:cs typeface="+mn-cs"/>
              </a:rPr>
            </a:fld>
            <a:endParaRPr lang="en-US" altLang="zh-CN"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fontAlgn="base"/>
            <a:endParaRPr lang="zh-CN" altLang="en-US" strike="noStrike"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defRPr/>
            </a:pPr>
            <a:endParaRPr lang="en-US" altLang="zh-CN" strike="noStrike" noProof="1"/>
          </a:p>
        </p:txBody>
      </p:sp>
      <p:sp>
        <p:nvSpPr>
          <p:cNvPr id="6" name="页脚占位符 5"/>
          <p:cNvSpPr>
            <a:spLocks noGrp="1"/>
          </p:cNvSpPr>
          <p:nvPr>
            <p:ph type="ftr" sz="quarter" idx="11"/>
          </p:nvPr>
        </p:nvSpPr>
        <p:spPr/>
        <p:txBody>
          <a:bodyPr/>
          <a:p>
            <a:pPr fontAlgn="base">
              <a:defRPr/>
            </a:pPr>
            <a:endParaRPr lang="en-US" altLang="zh-CN" strike="noStrike" noProof="1"/>
          </a:p>
        </p:txBody>
      </p:sp>
      <p:sp>
        <p:nvSpPr>
          <p:cNvPr id="7" name="灯片编号占位符 6"/>
          <p:cNvSpPr>
            <a:spLocks noGrp="1"/>
          </p:cNvSpPr>
          <p:nvPr>
            <p:ph type="sldNum" sz="quarter" idx="12"/>
          </p:nvPr>
        </p:nvSpPr>
        <p:spPr/>
        <p:txBody>
          <a:bodyPr/>
          <a:p>
            <a:pPr fontAlgn="base">
              <a:defRPr/>
            </a:pPr>
            <a:fld id="{5C8F188A-217B-4A30-94A8-B25836621D49}" type="slidenum">
              <a:rPr lang="en-US" altLang="zh-CN" strike="noStrike" noProof="1">
                <a:latin typeface="+mn-lt"/>
                <a:ea typeface="宋体" panose="02010600030101010101" pitchFamily="2" charset="-122"/>
                <a:cs typeface="+mn-cs"/>
              </a:rPr>
            </a:fld>
            <a:endParaRPr lang="en-US" altLang="zh-CN"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defRPr/>
            </a:pPr>
            <a:endParaRPr lang="en-US" altLang="zh-CN" strike="noStrike" noProof="1"/>
          </a:p>
        </p:txBody>
      </p:sp>
      <p:sp>
        <p:nvSpPr>
          <p:cNvPr id="5" name="页脚占位符 4"/>
          <p:cNvSpPr>
            <a:spLocks noGrp="1"/>
          </p:cNvSpPr>
          <p:nvPr>
            <p:ph type="ftr" sz="quarter" idx="11"/>
          </p:nvPr>
        </p:nvSpPr>
        <p:spPr/>
        <p:txBody>
          <a:bodyPr/>
          <a:p>
            <a:pPr fontAlgn="base">
              <a:defRPr/>
            </a:pPr>
            <a:endParaRPr lang="en-US" altLang="zh-CN" strike="noStrike" noProof="1"/>
          </a:p>
        </p:txBody>
      </p:sp>
      <p:sp>
        <p:nvSpPr>
          <p:cNvPr id="6" name="灯片编号占位符 5"/>
          <p:cNvSpPr>
            <a:spLocks noGrp="1"/>
          </p:cNvSpPr>
          <p:nvPr>
            <p:ph type="sldNum" sz="quarter" idx="12"/>
          </p:nvPr>
        </p:nvSpPr>
        <p:spPr/>
        <p:txBody>
          <a:bodyPr/>
          <a:p>
            <a:pPr fontAlgn="base">
              <a:defRPr/>
            </a:pPr>
            <a:fld id="{5C8F188A-217B-4A30-94A8-B25836621D49}" type="slidenum">
              <a:rPr lang="en-US" altLang="zh-CN" strike="noStrike" noProof="1">
                <a:latin typeface="+mn-lt"/>
                <a:ea typeface="宋体" panose="02010600030101010101" pitchFamily="2" charset="-122"/>
                <a:cs typeface="+mn-cs"/>
              </a:rPr>
            </a:fld>
            <a:endParaRPr lang="en-US" altLang="zh-CN"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Rectangle 4"/>
          <p:cNvSpPr>
            <a:spLocks noGrp="1" noChangeArrowheads="1"/>
          </p:cNvSpPr>
          <p:nvPr>
            <p:ph type="dt" sz="half" idx="10"/>
          </p:nvPr>
        </p:nvSpPr>
        <p:spPr>
          <a:xfrm>
            <a:off x="457200" y="6245225"/>
            <a:ext cx="2133600" cy="476250"/>
          </a:xfrm>
          <a:prstGeom prst="rect">
            <a:avLst/>
          </a:prstGeom>
          <a:noFill/>
          <a:ln>
            <a:noFill/>
          </a:ln>
          <a:effectLst/>
        </p:spPr>
        <p:txBody>
          <a:bodyPr vert="horz" wrap="square" lIns="91440" tIns="45720" rIns="91440" bIns="45720" numCol="1" anchor="t" anchorCtr="0" compatLnSpc="1"/>
          <a:lstStyle>
            <a:lvl1pPr>
              <a:defRPr/>
            </a:lvl1pPr>
          </a:lstStyle>
          <a:p>
            <a:pPr fontAlgn="base">
              <a:defRPr/>
            </a:pPr>
            <a:endParaRPr lang="en-US" altLang="zh-CN" strike="noStrike" noProof="1"/>
          </a:p>
        </p:txBody>
      </p:sp>
      <p:sp>
        <p:nvSpPr>
          <p:cNvPr id="5" name="Rectangle 5"/>
          <p:cNvSpPr>
            <a:spLocks noGrp="1" noChangeArrowheads="1"/>
          </p:cNvSpPr>
          <p:nvPr>
            <p:ph type="ftr" sz="quarter" idx="11"/>
          </p:nvPr>
        </p:nvSpPr>
        <p:spPr>
          <a:xfrm>
            <a:off x="3124200" y="6245225"/>
            <a:ext cx="2895600" cy="476250"/>
          </a:xfrm>
          <a:prstGeom prst="rect">
            <a:avLst/>
          </a:prstGeom>
          <a:noFill/>
          <a:ln>
            <a:noFill/>
          </a:ln>
          <a:effectLst/>
        </p:spPr>
        <p:txBody>
          <a:bodyPr vert="horz" wrap="square" lIns="91440" tIns="45720" rIns="91440" bIns="45720" numCol="1" anchor="t" anchorCtr="0" compatLnSpc="1"/>
          <a:lstStyle>
            <a:lvl1pPr>
              <a:defRPr/>
            </a:lvl1pPr>
          </a:lstStyle>
          <a:p>
            <a:pPr fontAlgn="base">
              <a:defRPr/>
            </a:pPr>
            <a:endParaRPr lang="en-US" altLang="zh-CN" strike="noStrike" noProof="1"/>
          </a:p>
        </p:txBody>
      </p:sp>
      <p:sp>
        <p:nvSpPr>
          <p:cNvPr id="6" name="Rectangle 6"/>
          <p:cNvSpPr>
            <a:spLocks noGrp="1" noChangeArrowheads="1"/>
          </p:cNvSpPr>
          <p:nvPr>
            <p:ph type="sldNum" sz="quarter" idx="12"/>
          </p:nvPr>
        </p:nvSpPr>
        <p:spPr>
          <a:xfrm>
            <a:off x="6983413" y="6316663"/>
            <a:ext cx="2133600" cy="476250"/>
          </a:xfrm>
          <a:prstGeom prst="rect">
            <a:avLst/>
          </a:prstGeom>
          <a:noFill/>
          <a:ln>
            <a:noFill/>
          </a:ln>
          <a:effectLst/>
        </p:spPr>
        <p:txBody>
          <a:bodyPr vert="horz" wrap="square" lIns="91440" tIns="45720" rIns="91440" bIns="45720" numCol="1" anchor="t" anchorCtr="0" compatLnSpc="1"/>
          <a:lstStyle>
            <a:lvl1pPr>
              <a:defRPr/>
            </a:lvl1pPr>
          </a:lstStyle>
          <a:p>
            <a:pPr fontAlgn="base">
              <a:defRPr/>
            </a:pPr>
            <a:fld id="{CDD70DFD-B0B5-4FDA-8F09-3542001C64FD}" type="slidenum">
              <a:rPr lang="en-US" altLang="zh-CN" strike="noStrike" noProof="1">
                <a:latin typeface="+mn-lt"/>
                <a:ea typeface="宋体" panose="02010600030101010101" pitchFamily="2" charset="-122"/>
                <a:cs typeface="+mn-cs"/>
              </a:rPr>
            </a:fld>
            <a:endParaRPr lang="en-US" altLang="zh-CN"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fontAlgn="base"/>
            <a:endParaRPr lang="zh-CN" altLang="en-US" strike="noStrike"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4.emf"/><Relationship Id="rId15" Type="http://schemas.openxmlformats.org/officeDocument/2006/relationships/image" Target="../media/image3.emf"/><Relationship Id="rId14" Type="http://schemas.openxmlformats.org/officeDocument/2006/relationships/image" Target="../media/image2.emf"/><Relationship Id="rId13" Type="http://schemas.openxmlformats.org/officeDocument/2006/relationships/image" Target="../media/image1.emf"/><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026" name="Picture 9" descr="图片3">
            <a:hlinkClick r:id="" action="ppaction://hlinkshowjump?jump=firstslide"/>
          </p:cNvPr>
          <p:cNvPicPr>
            <a:picLocks noChangeAspect="1"/>
          </p:cNvPicPr>
          <p:nvPr userDrawn="1"/>
        </p:nvPicPr>
        <p:blipFill>
          <a:blip r:embed="rId13"/>
          <a:stretch>
            <a:fillRect/>
          </a:stretch>
        </p:blipFill>
        <p:spPr>
          <a:xfrm>
            <a:off x="7827963" y="6534150"/>
            <a:ext cx="660400" cy="336550"/>
          </a:xfrm>
          <a:prstGeom prst="rect">
            <a:avLst/>
          </a:prstGeom>
          <a:noFill/>
          <a:ln w="9525">
            <a:noFill/>
          </a:ln>
        </p:spPr>
      </p:pic>
      <p:pic>
        <p:nvPicPr>
          <p:cNvPr id="1027" name="Picture 10" descr="图片4">
            <a:hlinkClick r:id="" action="ppaction://hlinkshowjump?jump=endshow"/>
          </p:cNvPr>
          <p:cNvPicPr>
            <a:picLocks noChangeAspect="1"/>
          </p:cNvPicPr>
          <p:nvPr userDrawn="1"/>
        </p:nvPicPr>
        <p:blipFill>
          <a:blip r:embed="rId14"/>
          <a:stretch>
            <a:fillRect/>
          </a:stretch>
        </p:blipFill>
        <p:spPr>
          <a:xfrm>
            <a:off x="8477250" y="6529388"/>
            <a:ext cx="660400" cy="341312"/>
          </a:xfrm>
          <a:prstGeom prst="rect">
            <a:avLst/>
          </a:prstGeom>
          <a:noFill/>
          <a:ln w="9525">
            <a:noFill/>
          </a:ln>
        </p:spPr>
      </p:pic>
      <p:pic>
        <p:nvPicPr>
          <p:cNvPr id="1028" name="Picture 11" descr="图片5">
            <a:hlinkClick r:id="" action="ppaction://hlinkshowjump?jump=nextslide"/>
          </p:cNvPr>
          <p:cNvPicPr>
            <a:picLocks noChangeAspect="1"/>
          </p:cNvPicPr>
          <p:nvPr userDrawn="1"/>
        </p:nvPicPr>
        <p:blipFill>
          <a:blip r:embed="rId15"/>
          <a:stretch>
            <a:fillRect/>
          </a:stretch>
        </p:blipFill>
        <p:spPr>
          <a:xfrm>
            <a:off x="7178675" y="6535738"/>
            <a:ext cx="661988" cy="334962"/>
          </a:xfrm>
          <a:prstGeom prst="rect">
            <a:avLst/>
          </a:prstGeom>
          <a:noFill/>
          <a:ln w="9525">
            <a:noFill/>
          </a:ln>
        </p:spPr>
      </p:pic>
      <p:pic>
        <p:nvPicPr>
          <p:cNvPr id="1029" name="Picture 12" descr="图片6">
            <a:hlinkClick r:id="" action="ppaction://hlinkshowjump?jump=previousslide"/>
          </p:cNvPr>
          <p:cNvPicPr>
            <a:picLocks noChangeAspect="1"/>
          </p:cNvPicPr>
          <p:nvPr userDrawn="1"/>
        </p:nvPicPr>
        <p:blipFill>
          <a:blip r:embed="rId16"/>
          <a:stretch>
            <a:fillRect/>
          </a:stretch>
        </p:blipFill>
        <p:spPr>
          <a:xfrm>
            <a:off x="6530975" y="6534150"/>
            <a:ext cx="661988" cy="3365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Rectangle 2"/>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2051" name="Rectangle 3"/>
          <p:cNvSpPr>
            <a:spLocks noGrp="1"/>
          </p:cNvSpPr>
          <p:nvPr>
            <p:ph type="body"/>
          </p:nvPr>
        </p:nvSpPr>
        <p:spPr>
          <a:xfrm>
            <a:off x="457200" y="1600200"/>
            <a:ext cx="8229600" cy="4525963"/>
          </a:xfrm>
          <a:prstGeom prst="rect">
            <a:avLst/>
          </a:prstGeom>
          <a:noFill/>
          <a:ln w="9525">
            <a:noFill/>
          </a:ln>
        </p:spPr>
        <p:txBody>
          <a:bodyPr anchor="t"/>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57348"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a:defRPr sz="1400" b="0">
                <a:latin typeface="+mn-lt"/>
                <a:ea typeface="宋体" panose="02010600030101010101" pitchFamily="2" charset="-122"/>
              </a:defRPr>
            </a:lvl1pPr>
          </a:lstStyle>
          <a:p>
            <a:pPr fontAlgn="base">
              <a:defRPr/>
            </a:pPr>
            <a:endParaRPr lang="en-US" altLang="zh-CN" strike="noStrike" noProof="1"/>
          </a:p>
        </p:txBody>
      </p:sp>
      <p:sp>
        <p:nvSpPr>
          <p:cNvPr id="5734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b="0">
                <a:latin typeface="+mn-lt"/>
                <a:ea typeface="宋体" panose="02010600030101010101" pitchFamily="2" charset="-122"/>
              </a:defRPr>
            </a:lvl1pPr>
          </a:lstStyle>
          <a:p>
            <a:pPr fontAlgn="base">
              <a:defRPr/>
            </a:pPr>
            <a:endParaRPr lang="en-US" altLang="zh-CN" strike="noStrike" noProof="1"/>
          </a:p>
        </p:txBody>
      </p:sp>
      <p:sp>
        <p:nvSpPr>
          <p:cNvPr id="5735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lstStyle>
            <a:lvl1pPr algn="r">
              <a:defRPr sz="1400" b="0">
                <a:latin typeface="+mn-lt"/>
                <a:ea typeface="宋体" panose="02010600030101010101" pitchFamily="2" charset="-122"/>
              </a:defRPr>
            </a:lvl1pPr>
          </a:lstStyle>
          <a:p>
            <a:pPr fontAlgn="base">
              <a:defRPr/>
            </a:pPr>
            <a:fld id="{5C8F188A-217B-4A30-94A8-B25836621D49}" type="slidenum">
              <a:rPr lang="en-US" altLang="zh-CN" strike="noStrike" noProof="1">
                <a:latin typeface="+mn-lt"/>
                <a:ea typeface="宋体" panose="02010600030101010101" pitchFamily="2" charset="-122"/>
                <a:cs typeface="+mn-cs"/>
              </a:rPr>
            </a:fld>
            <a:endParaRPr lang="en-US" altLang="zh-CN" strike="noStrike" noProof="1"/>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oleObject" Target="../embeddings/oleObject3.bin"/><Relationship Id="rId4" Type="http://schemas.openxmlformats.org/officeDocument/2006/relationships/image" Target="../media/image21.emf"/><Relationship Id="rId3" Type="http://schemas.openxmlformats.org/officeDocument/2006/relationships/oleObject" Target="../embeddings/oleObject2.bin"/><Relationship Id="rId2" Type="http://schemas.openxmlformats.org/officeDocument/2006/relationships/image" Target="../media/image20.e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9" Type="http://schemas.openxmlformats.org/officeDocument/2006/relationships/image" Target="../media/image27.wmf"/><Relationship Id="rId8" Type="http://schemas.openxmlformats.org/officeDocument/2006/relationships/oleObject" Target="../embeddings/oleObject7.bin"/><Relationship Id="rId7" Type="http://schemas.openxmlformats.org/officeDocument/2006/relationships/image" Target="../media/image26.wmf"/><Relationship Id="rId6" Type="http://schemas.openxmlformats.org/officeDocument/2006/relationships/oleObject" Target="../embeddings/oleObject6.bin"/><Relationship Id="rId5" Type="http://schemas.openxmlformats.org/officeDocument/2006/relationships/image" Target="../media/image25.wmf"/><Relationship Id="rId4" Type="http://schemas.openxmlformats.org/officeDocument/2006/relationships/image" Target="../media/image24.emf"/><Relationship Id="rId3" Type="http://schemas.openxmlformats.org/officeDocument/2006/relationships/oleObject" Target="../embeddings/oleObject5.bin"/><Relationship Id="rId2" Type="http://schemas.openxmlformats.org/officeDocument/2006/relationships/image" Target="../media/image23.emf"/><Relationship Id="rId11" Type="http://schemas.openxmlformats.org/officeDocument/2006/relationships/vmlDrawing" Target="../drawings/vmlDrawing5.vml"/><Relationship Id="rId10" Type="http://schemas.openxmlformats.org/officeDocument/2006/relationships/slideLayout" Target="../slideLayouts/slideLayout7.xml"/><Relationship Id="rId1"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11.bin"/><Relationship Id="rId8" Type="http://schemas.openxmlformats.org/officeDocument/2006/relationships/image" Target="../media/image30.wmf"/><Relationship Id="rId7" Type="http://schemas.openxmlformats.org/officeDocument/2006/relationships/oleObject" Target="../embeddings/oleObject10.bin"/><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image" Target="../media/image28.wmf"/><Relationship Id="rId3" Type="http://schemas.openxmlformats.org/officeDocument/2006/relationships/oleObject" Target="../embeddings/oleObject8.bin"/><Relationship Id="rId2" Type="http://schemas.openxmlformats.org/officeDocument/2006/relationships/image" Target="../media/image16.jpeg"/><Relationship Id="rId16" Type="http://schemas.openxmlformats.org/officeDocument/2006/relationships/notesSlide" Target="../notesSlides/notesSlide2.xml"/><Relationship Id="rId15" Type="http://schemas.openxmlformats.org/officeDocument/2006/relationships/vmlDrawing" Target="../drawings/vmlDrawing6.vml"/><Relationship Id="rId14" Type="http://schemas.openxmlformats.org/officeDocument/2006/relationships/slideLayout" Target="../slideLayouts/slideLayout7.xml"/><Relationship Id="rId13" Type="http://schemas.openxmlformats.org/officeDocument/2006/relationships/image" Target="../media/image33.wmf"/><Relationship Id="rId12" Type="http://schemas.openxmlformats.org/officeDocument/2006/relationships/oleObject" Target="../embeddings/oleObject12.bin"/><Relationship Id="rId11" Type="http://schemas.openxmlformats.org/officeDocument/2006/relationships/image" Target="../media/image32.png"/><Relationship Id="rId10" Type="http://schemas.openxmlformats.org/officeDocument/2006/relationships/image" Target="../media/image31.wmf"/><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4.wmf"/><Relationship Id="rId1" Type="http://schemas.openxmlformats.org/officeDocument/2006/relationships/control" Target="../activeX/activeX5.xml"/></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17.bin"/><Relationship Id="rId8" Type="http://schemas.openxmlformats.org/officeDocument/2006/relationships/image" Target="../media/image36.wmf"/><Relationship Id="rId7" Type="http://schemas.openxmlformats.org/officeDocument/2006/relationships/oleObject" Target="../embeddings/oleObject16.bin"/><Relationship Id="rId6" Type="http://schemas.openxmlformats.org/officeDocument/2006/relationships/image" Target="../media/image35.wmf"/><Relationship Id="rId5" Type="http://schemas.openxmlformats.org/officeDocument/2006/relationships/oleObject" Target="../embeddings/oleObject15.bin"/><Relationship Id="rId4" Type="http://schemas.openxmlformats.org/officeDocument/2006/relationships/image" Target="../media/image28.wmf"/><Relationship Id="rId3" Type="http://schemas.openxmlformats.org/officeDocument/2006/relationships/oleObject" Target="../embeddings/oleObject14.bin"/><Relationship Id="rId29" Type="http://schemas.openxmlformats.org/officeDocument/2006/relationships/notesSlide" Target="../notesSlides/notesSlide3.xml"/><Relationship Id="rId28" Type="http://schemas.openxmlformats.org/officeDocument/2006/relationships/vmlDrawing" Target="../drawings/vmlDrawing8.vml"/><Relationship Id="rId27" Type="http://schemas.openxmlformats.org/officeDocument/2006/relationships/slideLayout" Target="../slideLayouts/slideLayout7.xml"/><Relationship Id="rId26" Type="http://schemas.openxmlformats.org/officeDocument/2006/relationships/image" Target="../media/image45.wmf"/><Relationship Id="rId25" Type="http://schemas.openxmlformats.org/officeDocument/2006/relationships/oleObject" Target="../embeddings/oleObject25.bin"/><Relationship Id="rId24" Type="http://schemas.openxmlformats.org/officeDocument/2006/relationships/image" Target="../media/image44.wmf"/><Relationship Id="rId23" Type="http://schemas.openxmlformats.org/officeDocument/2006/relationships/oleObject" Target="../embeddings/oleObject24.bin"/><Relationship Id="rId22" Type="http://schemas.openxmlformats.org/officeDocument/2006/relationships/image" Target="../media/image43.wmf"/><Relationship Id="rId21" Type="http://schemas.openxmlformats.org/officeDocument/2006/relationships/oleObject" Target="../embeddings/oleObject23.bin"/><Relationship Id="rId20" Type="http://schemas.openxmlformats.org/officeDocument/2006/relationships/image" Target="../media/image42.wmf"/><Relationship Id="rId2" Type="http://schemas.openxmlformats.org/officeDocument/2006/relationships/image" Target="../media/image29.wmf"/><Relationship Id="rId19" Type="http://schemas.openxmlformats.org/officeDocument/2006/relationships/oleObject" Target="../embeddings/oleObject22.bin"/><Relationship Id="rId18" Type="http://schemas.openxmlformats.org/officeDocument/2006/relationships/image" Target="../media/image41.wmf"/><Relationship Id="rId17" Type="http://schemas.openxmlformats.org/officeDocument/2006/relationships/oleObject" Target="../embeddings/oleObject21.bin"/><Relationship Id="rId16" Type="http://schemas.openxmlformats.org/officeDocument/2006/relationships/image" Target="../media/image40.GIF"/><Relationship Id="rId15" Type="http://schemas.openxmlformats.org/officeDocument/2006/relationships/image" Target="../media/image39.wmf"/><Relationship Id="rId14" Type="http://schemas.openxmlformats.org/officeDocument/2006/relationships/oleObject" Target="../embeddings/oleObject20.bin"/><Relationship Id="rId13" Type="http://schemas.openxmlformats.org/officeDocument/2006/relationships/oleObject" Target="../embeddings/oleObject19.bin"/><Relationship Id="rId12" Type="http://schemas.openxmlformats.org/officeDocument/2006/relationships/image" Target="../media/image38.wmf"/><Relationship Id="rId11" Type="http://schemas.openxmlformats.org/officeDocument/2006/relationships/oleObject" Target="../embeddings/oleObject18.bin"/><Relationship Id="rId10" Type="http://schemas.openxmlformats.org/officeDocument/2006/relationships/image" Target="../media/image37.wmf"/><Relationship Id="rId1"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49.wmf"/><Relationship Id="rId7" Type="http://schemas.openxmlformats.org/officeDocument/2006/relationships/oleObject" Target="../embeddings/oleObject29.bin"/><Relationship Id="rId6" Type="http://schemas.openxmlformats.org/officeDocument/2006/relationships/image" Target="../media/image48.wmf"/><Relationship Id="rId5" Type="http://schemas.openxmlformats.org/officeDocument/2006/relationships/oleObject" Target="../embeddings/oleObject28.bin"/><Relationship Id="rId4" Type="http://schemas.openxmlformats.org/officeDocument/2006/relationships/image" Target="../media/image47.wmf"/><Relationship Id="rId3" Type="http://schemas.openxmlformats.org/officeDocument/2006/relationships/oleObject" Target="../embeddings/oleObject27.bin"/><Relationship Id="rId2" Type="http://schemas.openxmlformats.org/officeDocument/2006/relationships/image" Target="../media/image46.wmf"/><Relationship Id="rId19" Type="http://schemas.openxmlformats.org/officeDocument/2006/relationships/notesSlide" Target="../notesSlides/notesSlide4.xml"/><Relationship Id="rId18" Type="http://schemas.openxmlformats.org/officeDocument/2006/relationships/vmlDrawing" Target="../drawings/vmlDrawing9.vml"/><Relationship Id="rId17" Type="http://schemas.openxmlformats.org/officeDocument/2006/relationships/slideLayout" Target="../slideLayouts/slideLayout7.xml"/><Relationship Id="rId16" Type="http://schemas.openxmlformats.org/officeDocument/2006/relationships/image" Target="../media/image53.wmf"/><Relationship Id="rId15" Type="http://schemas.openxmlformats.org/officeDocument/2006/relationships/oleObject" Target="../embeddings/oleObject33.bin"/><Relationship Id="rId14" Type="http://schemas.openxmlformats.org/officeDocument/2006/relationships/image" Target="../media/image52.wmf"/><Relationship Id="rId13" Type="http://schemas.openxmlformats.org/officeDocument/2006/relationships/oleObject" Target="../embeddings/oleObject32.bin"/><Relationship Id="rId12" Type="http://schemas.openxmlformats.org/officeDocument/2006/relationships/image" Target="../media/image51.wmf"/><Relationship Id="rId11" Type="http://schemas.openxmlformats.org/officeDocument/2006/relationships/oleObject" Target="../embeddings/oleObject31.bin"/><Relationship Id="rId10" Type="http://schemas.openxmlformats.org/officeDocument/2006/relationships/image" Target="../media/image50.wmf"/><Relationship Id="rId1" Type="http://schemas.openxmlformats.org/officeDocument/2006/relationships/oleObject" Target="../embeddings/oleObject26.bin"/></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38.bin"/><Relationship Id="rId8" Type="http://schemas.openxmlformats.org/officeDocument/2006/relationships/image" Target="../media/image57.wmf"/><Relationship Id="rId7" Type="http://schemas.openxmlformats.org/officeDocument/2006/relationships/oleObject" Target="../embeddings/oleObject37.bin"/><Relationship Id="rId6" Type="http://schemas.openxmlformats.org/officeDocument/2006/relationships/image" Target="../media/image56.wmf"/><Relationship Id="rId5" Type="http://schemas.openxmlformats.org/officeDocument/2006/relationships/oleObject" Target="../embeddings/oleObject36.bin"/><Relationship Id="rId4" Type="http://schemas.openxmlformats.org/officeDocument/2006/relationships/image" Target="../media/image55.wmf"/><Relationship Id="rId3" Type="http://schemas.openxmlformats.org/officeDocument/2006/relationships/oleObject" Target="../embeddings/oleObject35.bin"/><Relationship Id="rId22" Type="http://schemas.openxmlformats.org/officeDocument/2006/relationships/notesSlide" Target="../notesSlides/notesSlide5.xml"/><Relationship Id="rId21" Type="http://schemas.openxmlformats.org/officeDocument/2006/relationships/vmlDrawing" Target="../drawings/vmlDrawing10.vml"/><Relationship Id="rId20" Type="http://schemas.openxmlformats.org/officeDocument/2006/relationships/slideLayout" Target="../slideLayouts/slideLayout7.xml"/><Relationship Id="rId2" Type="http://schemas.openxmlformats.org/officeDocument/2006/relationships/image" Target="../media/image54.wmf"/><Relationship Id="rId19" Type="http://schemas.openxmlformats.org/officeDocument/2006/relationships/image" Target="../media/image62.wmf"/><Relationship Id="rId18" Type="http://schemas.openxmlformats.org/officeDocument/2006/relationships/oleObject" Target="../embeddings/oleObject43.bin"/><Relationship Id="rId17" Type="http://schemas.openxmlformats.org/officeDocument/2006/relationships/image" Target="../media/image61.wmf"/><Relationship Id="rId16" Type="http://schemas.openxmlformats.org/officeDocument/2006/relationships/oleObject" Target="../embeddings/oleObject42.bin"/><Relationship Id="rId15" Type="http://schemas.openxmlformats.org/officeDocument/2006/relationships/image" Target="../media/image60.wmf"/><Relationship Id="rId14" Type="http://schemas.openxmlformats.org/officeDocument/2006/relationships/oleObject" Target="../embeddings/oleObject41.bin"/><Relationship Id="rId13" Type="http://schemas.openxmlformats.org/officeDocument/2006/relationships/oleObject" Target="../embeddings/oleObject40.bin"/><Relationship Id="rId12" Type="http://schemas.openxmlformats.org/officeDocument/2006/relationships/image" Target="../media/image59.wmf"/><Relationship Id="rId11" Type="http://schemas.openxmlformats.org/officeDocument/2006/relationships/oleObject" Target="../embeddings/oleObject39.bin"/><Relationship Id="rId10" Type="http://schemas.openxmlformats.org/officeDocument/2006/relationships/image" Target="../media/image58.wmf"/><Relationship Id="rId1" Type="http://schemas.openxmlformats.org/officeDocument/2006/relationships/oleObject" Target="../embeddings/oleObject34.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34.wmf"/><Relationship Id="rId1" Type="http://schemas.openxmlformats.org/officeDocument/2006/relationships/control" Target="../activeX/activeX6.xml"/></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48.bin"/><Relationship Id="rId8" Type="http://schemas.openxmlformats.org/officeDocument/2006/relationships/image" Target="../media/image66.wmf"/><Relationship Id="rId7" Type="http://schemas.openxmlformats.org/officeDocument/2006/relationships/oleObject" Target="../embeddings/oleObject47.bin"/><Relationship Id="rId6" Type="http://schemas.openxmlformats.org/officeDocument/2006/relationships/image" Target="../media/image65.wmf"/><Relationship Id="rId5" Type="http://schemas.openxmlformats.org/officeDocument/2006/relationships/oleObject" Target="../embeddings/oleObject46.bin"/><Relationship Id="rId4" Type="http://schemas.openxmlformats.org/officeDocument/2006/relationships/image" Target="../media/image64.wmf"/><Relationship Id="rId31" Type="http://schemas.openxmlformats.org/officeDocument/2006/relationships/notesSlide" Target="../notesSlides/notesSlide6.xml"/><Relationship Id="rId30" Type="http://schemas.openxmlformats.org/officeDocument/2006/relationships/vmlDrawing" Target="../drawings/vmlDrawing12.vml"/><Relationship Id="rId3" Type="http://schemas.openxmlformats.org/officeDocument/2006/relationships/oleObject" Target="../embeddings/oleObject45.bin"/><Relationship Id="rId29" Type="http://schemas.openxmlformats.org/officeDocument/2006/relationships/slideLayout" Target="../slideLayouts/slideLayout7.xml"/><Relationship Id="rId28" Type="http://schemas.openxmlformats.org/officeDocument/2006/relationships/image" Target="../media/image75.wmf"/><Relationship Id="rId27" Type="http://schemas.openxmlformats.org/officeDocument/2006/relationships/oleObject" Target="../embeddings/oleObject57.bin"/><Relationship Id="rId26" Type="http://schemas.openxmlformats.org/officeDocument/2006/relationships/image" Target="../media/image74.wmf"/><Relationship Id="rId25" Type="http://schemas.openxmlformats.org/officeDocument/2006/relationships/oleObject" Target="../embeddings/oleObject56.bin"/><Relationship Id="rId24" Type="http://schemas.openxmlformats.org/officeDocument/2006/relationships/image" Target="../media/image73.wmf"/><Relationship Id="rId23" Type="http://schemas.openxmlformats.org/officeDocument/2006/relationships/oleObject" Target="../embeddings/oleObject55.bin"/><Relationship Id="rId22" Type="http://schemas.openxmlformats.org/officeDocument/2006/relationships/image" Target="../media/image72.wmf"/><Relationship Id="rId21" Type="http://schemas.openxmlformats.org/officeDocument/2006/relationships/oleObject" Target="../embeddings/oleObject54.bin"/><Relationship Id="rId20" Type="http://schemas.openxmlformats.org/officeDocument/2006/relationships/image" Target="../media/image71.wmf"/><Relationship Id="rId2" Type="http://schemas.openxmlformats.org/officeDocument/2006/relationships/image" Target="../media/image63.wmf"/><Relationship Id="rId19" Type="http://schemas.openxmlformats.org/officeDocument/2006/relationships/oleObject" Target="../embeddings/oleObject53.bin"/><Relationship Id="rId18" Type="http://schemas.openxmlformats.org/officeDocument/2006/relationships/image" Target="../media/image70.wmf"/><Relationship Id="rId17" Type="http://schemas.openxmlformats.org/officeDocument/2006/relationships/oleObject" Target="../embeddings/oleObject52.bin"/><Relationship Id="rId16" Type="http://schemas.openxmlformats.org/officeDocument/2006/relationships/image" Target="../media/image69.wmf"/><Relationship Id="rId15" Type="http://schemas.openxmlformats.org/officeDocument/2006/relationships/oleObject" Target="../embeddings/oleObject51.bin"/><Relationship Id="rId14" Type="http://schemas.openxmlformats.org/officeDocument/2006/relationships/image" Target="../media/image68.wmf"/><Relationship Id="rId13" Type="http://schemas.openxmlformats.org/officeDocument/2006/relationships/oleObject" Target="../embeddings/oleObject50.bin"/><Relationship Id="rId12" Type="http://schemas.openxmlformats.org/officeDocument/2006/relationships/image" Target="../media/image67.wmf"/><Relationship Id="rId11" Type="http://schemas.openxmlformats.org/officeDocument/2006/relationships/oleObject" Target="../embeddings/oleObject49.bin"/><Relationship Id="rId10" Type="http://schemas.openxmlformats.org/officeDocument/2006/relationships/image" Target="../media/image56.wmf"/><Relationship Id="rId1" Type="http://schemas.openxmlformats.org/officeDocument/2006/relationships/oleObject" Target="../embeddings/oleObject44.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2.xml"/><Relationship Id="rId1" Type="http://schemas.openxmlformats.org/officeDocument/2006/relationships/slide" Target="slide1.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76.wmf"/><Relationship Id="rId1" Type="http://schemas.openxmlformats.org/officeDocument/2006/relationships/oleObject" Target="../embeddings/oleObject58.bin"/></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63.bin"/><Relationship Id="rId8" Type="http://schemas.openxmlformats.org/officeDocument/2006/relationships/image" Target="../media/image80.wmf"/><Relationship Id="rId7" Type="http://schemas.openxmlformats.org/officeDocument/2006/relationships/oleObject" Target="../embeddings/oleObject62.bin"/><Relationship Id="rId6" Type="http://schemas.openxmlformats.org/officeDocument/2006/relationships/image" Target="../media/image79.wmf"/><Relationship Id="rId5" Type="http://schemas.openxmlformats.org/officeDocument/2006/relationships/oleObject" Target="../embeddings/oleObject61.bin"/><Relationship Id="rId4" Type="http://schemas.openxmlformats.org/officeDocument/2006/relationships/image" Target="../media/image78.wmf"/><Relationship Id="rId3" Type="http://schemas.openxmlformats.org/officeDocument/2006/relationships/oleObject" Target="../embeddings/oleObject60.bin"/><Relationship Id="rId2" Type="http://schemas.openxmlformats.org/officeDocument/2006/relationships/image" Target="../media/image77.wmf"/><Relationship Id="rId16" Type="http://schemas.openxmlformats.org/officeDocument/2006/relationships/vmlDrawing" Target="../drawings/vmlDrawing14.vml"/><Relationship Id="rId15" Type="http://schemas.openxmlformats.org/officeDocument/2006/relationships/slideLayout" Target="../slideLayouts/slideLayout12.xml"/><Relationship Id="rId14" Type="http://schemas.openxmlformats.org/officeDocument/2006/relationships/image" Target="../media/image82.wmf"/><Relationship Id="rId13" Type="http://schemas.openxmlformats.org/officeDocument/2006/relationships/oleObject" Target="../embeddings/oleObject65.bin"/><Relationship Id="rId12" Type="http://schemas.openxmlformats.org/officeDocument/2006/relationships/image" Target="../media/image76.wmf"/><Relationship Id="rId11" Type="http://schemas.openxmlformats.org/officeDocument/2006/relationships/oleObject" Target="../embeddings/oleObject64.bin"/><Relationship Id="rId10" Type="http://schemas.openxmlformats.org/officeDocument/2006/relationships/image" Target="../media/image81.wmf"/><Relationship Id="rId1" Type="http://schemas.openxmlformats.org/officeDocument/2006/relationships/oleObject" Target="../embeddings/oleObject59.bin"/></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7.xml"/><Relationship Id="rId6" Type="http://schemas.openxmlformats.org/officeDocument/2006/relationships/image" Target="../media/image85.wmf"/><Relationship Id="rId5" Type="http://schemas.openxmlformats.org/officeDocument/2006/relationships/oleObject" Target="../embeddings/oleObject68.bin"/><Relationship Id="rId4" Type="http://schemas.openxmlformats.org/officeDocument/2006/relationships/image" Target="../media/image84.wmf"/><Relationship Id="rId3" Type="http://schemas.openxmlformats.org/officeDocument/2006/relationships/oleObject" Target="../embeddings/oleObject67.bin"/><Relationship Id="rId2" Type="http://schemas.openxmlformats.org/officeDocument/2006/relationships/image" Target="../media/image83.wmf"/><Relationship Id="rId1" Type="http://schemas.openxmlformats.org/officeDocument/2006/relationships/oleObject" Target="../embeddings/oleObject66.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73.bin"/><Relationship Id="rId8" Type="http://schemas.openxmlformats.org/officeDocument/2006/relationships/image" Target="../media/image89.wmf"/><Relationship Id="rId7" Type="http://schemas.openxmlformats.org/officeDocument/2006/relationships/oleObject" Target="../embeddings/oleObject72.bin"/><Relationship Id="rId6" Type="http://schemas.openxmlformats.org/officeDocument/2006/relationships/image" Target="../media/image88.wmf"/><Relationship Id="rId5" Type="http://schemas.openxmlformats.org/officeDocument/2006/relationships/oleObject" Target="../embeddings/oleObject71.bin"/><Relationship Id="rId4" Type="http://schemas.openxmlformats.org/officeDocument/2006/relationships/image" Target="../media/image87.wmf"/><Relationship Id="rId3" Type="http://schemas.openxmlformats.org/officeDocument/2006/relationships/oleObject" Target="../embeddings/oleObject70.bin"/><Relationship Id="rId2" Type="http://schemas.openxmlformats.org/officeDocument/2006/relationships/image" Target="../media/image86.wmf"/><Relationship Id="rId12" Type="http://schemas.openxmlformats.org/officeDocument/2006/relationships/vmlDrawing" Target="../drawings/vmlDrawing16.vml"/><Relationship Id="rId11" Type="http://schemas.openxmlformats.org/officeDocument/2006/relationships/slideLayout" Target="../slideLayouts/slideLayout7.xml"/><Relationship Id="rId10" Type="http://schemas.openxmlformats.org/officeDocument/2006/relationships/image" Target="../media/image90.wmf"/><Relationship Id="rId1" Type="http://schemas.openxmlformats.org/officeDocument/2006/relationships/oleObject" Target="../embeddings/oleObject69.bin"/></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92.wmf"/><Relationship Id="rId3" Type="http://schemas.openxmlformats.org/officeDocument/2006/relationships/oleObject" Target="../embeddings/oleObject75.bin"/><Relationship Id="rId2" Type="http://schemas.openxmlformats.org/officeDocument/2006/relationships/image" Target="../media/image91.wmf"/><Relationship Id="rId1" Type="http://schemas.openxmlformats.org/officeDocument/2006/relationships/oleObject" Target="../embeddings/oleObject74.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80.bin"/><Relationship Id="rId8" Type="http://schemas.openxmlformats.org/officeDocument/2006/relationships/image" Target="../media/image96.wmf"/><Relationship Id="rId7" Type="http://schemas.openxmlformats.org/officeDocument/2006/relationships/oleObject" Target="../embeddings/oleObject79.bin"/><Relationship Id="rId6" Type="http://schemas.openxmlformats.org/officeDocument/2006/relationships/image" Target="../media/image95.wmf"/><Relationship Id="rId5" Type="http://schemas.openxmlformats.org/officeDocument/2006/relationships/oleObject" Target="../embeddings/oleObject78.bin"/><Relationship Id="rId4" Type="http://schemas.openxmlformats.org/officeDocument/2006/relationships/image" Target="../media/image94.wmf"/><Relationship Id="rId3" Type="http://schemas.openxmlformats.org/officeDocument/2006/relationships/oleObject" Target="../embeddings/oleObject77.bin"/><Relationship Id="rId2" Type="http://schemas.openxmlformats.org/officeDocument/2006/relationships/image" Target="../media/image93.wmf"/><Relationship Id="rId18" Type="http://schemas.openxmlformats.org/officeDocument/2006/relationships/vmlDrawing" Target="../drawings/vmlDrawing18.vml"/><Relationship Id="rId17" Type="http://schemas.openxmlformats.org/officeDocument/2006/relationships/slideLayout" Target="../slideLayouts/slideLayout7.xml"/><Relationship Id="rId16" Type="http://schemas.openxmlformats.org/officeDocument/2006/relationships/image" Target="../media/image100.wmf"/><Relationship Id="rId15" Type="http://schemas.openxmlformats.org/officeDocument/2006/relationships/oleObject" Target="../embeddings/oleObject83.bin"/><Relationship Id="rId14" Type="http://schemas.openxmlformats.org/officeDocument/2006/relationships/image" Target="../media/image99.wmf"/><Relationship Id="rId13" Type="http://schemas.openxmlformats.org/officeDocument/2006/relationships/oleObject" Target="../embeddings/oleObject82.bin"/><Relationship Id="rId12" Type="http://schemas.openxmlformats.org/officeDocument/2006/relationships/image" Target="../media/image98.wmf"/><Relationship Id="rId11" Type="http://schemas.openxmlformats.org/officeDocument/2006/relationships/oleObject" Target="../embeddings/oleObject81.bin"/><Relationship Id="rId10" Type="http://schemas.openxmlformats.org/officeDocument/2006/relationships/image" Target="../media/image97.wmf"/><Relationship Id="rId1" Type="http://schemas.openxmlformats.org/officeDocument/2006/relationships/oleObject" Target="../embeddings/oleObject76.bin"/></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7.xml"/><Relationship Id="rId3" Type="http://schemas.openxmlformats.org/officeDocument/2006/relationships/image" Target="../media/image101.wmf"/><Relationship Id="rId2" Type="http://schemas.openxmlformats.org/officeDocument/2006/relationships/control" Target="../activeX/activeX7.xml"/><Relationship Id="rId1" Type="http://schemas.openxmlformats.org/officeDocument/2006/relationships/slide" Target="slide2.xml"/></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7.xml"/><Relationship Id="rId2" Type="http://schemas.openxmlformats.org/officeDocument/2006/relationships/image" Target="../media/image102.wmf"/><Relationship Id="rId1" Type="http://schemas.openxmlformats.org/officeDocument/2006/relationships/control" Target="../activeX/activeX8.xml"/></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88.bin"/><Relationship Id="rId8" Type="http://schemas.openxmlformats.org/officeDocument/2006/relationships/image" Target="../media/image106.wmf"/><Relationship Id="rId7" Type="http://schemas.openxmlformats.org/officeDocument/2006/relationships/oleObject" Target="../embeddings/oleObject87.bin"/><Relationship Id="rId6" Type="http://schemas.openxmlformats.org/officeDocument/2006/relationships/image" Target="../media/image105.wmf"/><Relationship Id="rId5" Type="http://schemas.openxmlformats.org/officeDocument/2006/relationships/oleObject" Target="../embeddings/oleObject86.bin"/><Relationship Id="rId4" Type="http://schemas.openxmlformats.org/officeDocument/2006/relationships/image" Target="../media/image104.wmf"/><Relationship Id="rId3" Type="http://schemas.openxmlformats.org/officeDocument/2006/relationships/oleObject" Target="../embeddings/oleObject85.bin"/><Relationship Id="rId2" Type="http://schemas.openxmlformats.org/officeDocument/2006/relationships/image" Target="../media/image103.wmf"/><Relationship Id="rId12" Type="http://schemas.openxmlformats.org/officeDocument/2006/relationships/vmlDrawing" Target="../drawings/vmlDrawing21.vml"/><Relationship Id="rId11" Type="http://schemas.openxmlformats.org/officeDocument/2006/relationships/slideLayout" Target="../slideLayouts/slideLayout7.xml"/><Relationship Id="rId10" Type="http://schemas.openxmlformats.org/officeDocument/2006/relationships/image" Target="../media/image107.wmf"/><Relationship Id="rId1" Type="http://schemas.openxmlformats.org/officeDocument/2006/relationships/oleObject" Target="../embeddings/oleObject84.bin"/></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93.bin"/><Relationship Id="rId8" Type="http://schemas.openxmlformats.org/officeDocument/2006/relationships/image" Target="../media/image111.wmf"/><Relationship Id="rId7" Type="http://schemas.openxmlformats.org/officeDocument/2006/relationships/oleObject" Target="../embeddings/oleObject92.bin"/><Relationship Id="rId6" Type="http://schemas.openxmlformats.org/officeDocument/2006/relationships/image" Target="../media/image110.wmf"/><Relationship Id="rId5" Type="http://schemas.openxmlformats.org/officeDocument/2006/relationships/oleObject" Target="../embeddings/oleObject91.bin"/><Relationship Id="rId4" Type="http://schemas.openxmlformats.org/officeDocument/2006/relationships/image" Target="../media/image109.wmf"/><Relationship Id="rId3" Type="http://schemas.openxmlformats.org/officeDocument/2006/relationships/oleObject" Target="../embeddings/oleObject90.bin"/><Relationship Id="rId24" Type="http://schemas.openxmlformats.org/officeDocument/2006/relationships/vmlDrawing" Target="../drawings/vmlDrawing22.vml"/><Relationship Id="rId23" Type="http://schemas.openxmlformats.org/officeDocument/2006/relationships/slideLayout" Target="../slideLayouts/slideLayout7.xml"/><Relationship Id="rId22" Type="http://schemas.openxmlformats.org/officeDocument/2006/relationships/image" Target="../media/image118.wmf"/><Relationship Id="rId21" Type="http://schemas.openxmlformats.org/officeDocument/2006/relationships/oleObject" Target="../embeddings/oleObject99.bin"/><Relationship Id="rId20" Type="http://schemas.openxmlformats.org/officeDocument/2006/relationships/image" Target="../media/image117.wmf"/><Relationship Id="rId2" Type="http://schemas.openxmlformats.org/officeDocument/2006/relationships/image" Target="../media/image108.wmf"/><Relationship Id="rId19" Type="http://schemas.openxmlformats.org/officeDocument/2006/relationships/oleObject" Target="../embeddings/oleObject98.bin"/><Relationship Id="rId18" Type="http://schemas.openxmlformats.org/officeDocument/2006/relationships/image" Target="../media/image116.wmf"/><Relationship Id="rId17" Type="http://schemas.openxmlformats.org/officeDocument/2006/relationships/oleObject" Target="../embeddings/oleObject97.bin"/><Relationship Id="rId16" Type="http://schemas.openxmlformats.org/officeDocument/2006/relationships/image" Target="../media/image115.wmf"/><Relationship Id="rId15" Type="http://schemas.openxmlformats.org/officeDocument/2006/relationships/oleObject" Target="../embeddings/oleObject96.bin"/><Relationship Id="rId14" Type="http://schemas.openxmlformats.org/officeDocument/2006/relationships/image" Target="../media/image114.wmf"/><Relationship Id="rId13" Type="http://schemas.openxmlformats.org/officeDocument/2006/relationships/oleObject" Target="../embeddings/oleObject95.bin"/><Relationship Id="rId12" Type="http://schemas.openxmlformats.org/officeDocument/2006/relationships/image" Target="../media/image113.wmf"/><Relationship Id="rId11" Type="http://schemas.openxmlformats.org/officeDocument/2006/relationships/oleObject" Target="../embeddings/oleObject94.bin"/><Relationship Id="rId10" Type="http://schemas.openxmlformats.org/officeDocument/2006/relationships/image" Target="../media/image112.wmf"/><Relationship Id="rId1" Type="http://schemas.openxmlformats.org/officeDocument/2006/relationships/oleObject" Target="../embeddings/oleObject89.bin"/></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2.wmf"/><Relationship Id="rId1" Type="http://schemas.openxmlformats.org/officeDocument/2006/relationships/control" Target="../activeX/activeX1.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2.wmf"/><Relationship Id="rId7" Type="http://schemas.openxmlformats.org/officeDocument/2006/relationships/oleObject" Target="../embeddings/oleObject103.bin"/><Relationship Id="rId6" Type="http://schemas.openxmlformats.org/officeDocument/2006/relationships/image" Target="../media/image121.wmf"/><Relationship Id="rId5" Type="http://schemas.openxmlformats.org/officeDocument/2006/relationships/oleObject" Target="../embeddings/oleObject102.bin"/><Relationship Id="rId4" Type="http://schemas.openxmlformats.org/officeDocument/2006/relationships/image" Target="../media/image120.wmf"/><Relationship Id="rId3" Type="http://schemas.openxmlformats.org/officeDocument/2006/relationships/oleObject" Target="../embeddings/oleObject101.bin"/><Relationship Id="rId2" Type="http://schemas.openxmlformats.org/officeDocument/2006/relationships/image" Target="../media/image119.wmf"/><Relationship Id="rId10" Type="http://schemas.openxmlformats.org/officeDocument/2006/relationships/vmlDrawing" Target="../drawings/vmlDrawing23.vml"/><Relationship Id="rId1" Type="http://schemas.openxmlformats.org/officeDocument/2006/relationships/oleObject" Target="../embeddings/oleObject100.bin"/></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108.bin"/><Relationship Id="rId8" Type="http://schemas.openxmlformats.org/officeDocument/2006/relationships/image" Target="../media/image126.wmf"/><Relationship Id="rId7" Type="http://schemas.openxmlformats.org/officeDocument/2006/relationships/oleObject" Target="../embeddings/oleObject107.bin"/><Relationship Id="rId6" Type="http://schemas.openxmlformats.org/officeDocument/2006/relationships/image" Target="../media/image125.wmf"/><Relationship Id="rId5" Type="http://schemas.openxmlformats.org/officeDocument/2006/relationships/oleObject" Target="../embeddings/oleObject106.bin"/><Relationship Id="rId4" Type="http://schemas.openxmlformats.org/officeDocument/2006/relationships/image" Target="../media/image124.wmf"/><Relationship Id="rId3" Type="http://schemas.openxmlformats.org/officeDocument/2006/relationships/oleObject" Target="../embeddings/oleObject105.bin"/><Relationship Id="rId2" Type="http://schemas.openxmlformats.org/officeDocument/2006/relationships/image" Target="../media/image123.wmf"/><Relationship Id="rId18" Type="http://schemas.openxmlformats.org/officeDocument/2006/relationships/vmlDrawing" Target="../drawings/vmlDrawing24.vml"/><Relationship Id="rId17" Type="http://schemas.openxmlformats.org/officeDocument/2006/relationships/slideLayout" Target="../slideLayouts/slideLayout7.xml"/><Relationship Id="rId16" Type="http://schemas.openxmlformats.org/officeDocument/2006/relationships/image" Target="../media/image130.wmf"/><Relationship Id="rId15" Type="http://schemas.openxmlformats.org/officeDocument/2006/relationships/oleObject" Target="../embeddings/oleObject111.bin"/><Relationship Id="rId14" Type="http://schemas.openxmlformats.org/officeDocument/2006/relationships/image" Target="../media/image129.wmf"/><Relationship Id="rId13" Type="http://schemas.openxmlformats.org/officeDocument/2006/relationships/oleObject" Target="../embeddings/oleObject110.bin"/><Relationship Id="rId12" Type="http://schemas.openxmlformats.org/officeDocument/2006/relationships/image" Target="../media/image128.wmf"/><Relationship Id="rId11" Type="http://schemas.openxmlformats.org/officeDocument/2006/relationships/oleObject" Target="../embeddings/oleObject109.bin"/><Relationship Id="rId10" Type="http://schemas.openxmlformats.org/officeDocument/2006/relationships/image" Target="../media/image127.wmf"/><Relationship Id="rId1" Type="http://schemas.openxmlformats.org/officeDocument/2006/relationships/oleObject" Target="../embeddings/oleObject104.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116.bin"/><Relationship Id="rId8" Type="http://schemas.openxmlformats.org/officeDocument/2006/relationships/image" Target="../media/image134.wmf"/><Relationship Id="rId7" Type="http://schemas.openxmlformats.org/officeDocument/2006/relationships/oleObject" Target="../embeddings/oleObject115.bin"/><Relationship Id="rId6" Type="http://schemas.openxmlformats.org/officeDocument/2006/relationships/image" Target="../media/image133.wmf"/><Relationship Id="rId5" Type="http://schemas.openxmlformats.org/officeDocument/2006/relationships/oleObject" Target="../embeddings/oleObject114.bin"/><Relationship Id="rId4" Type="http://schemas.openxmlformats.org/officeDocument/2006/relationships/image" Target="../media/image132.wmf"/><Relationship Id="rId3" Type="http://schemas.openxmlformats.org/officeDocument/2006/relationships/oleObject" Target="../embeddings/oleObject113.bin"/><Relationship Id="rId2" Type="http://schemas.openxmlformats.org/officeDocument/2006/relationships/image" Target="../media/image131.wmf"/><Relationship Id="rId14" Type="http://schemas.openxmlformats.org/officeDocument/2006/relationships/vmlDrawing" Target="../drawings/vmlDrawing25.vml"/><Relationship Id="rId13" Type="http://schemas.openxmlformats.org/officeDocument/2006/relationships/slideLayout" Target="../slideLayouts/slideLayout7.xml"/><Relationship Id="rId12" Type="http://schemas.openxmlformats.org/officeDocument/2006/relationships/image" Target="../media/image130.wmf"/><Relationship Id="rId11" Type="http://schemas.openxmlformats.org/officeDocument/2006/relationships/oleObject" Target="../embeddings/oleObject117.bin"/><Relationship Id="rId10" Type="http://schemas.openxmlformats.org/officeDocument/2006/relationships/image" Target="../media/image129.wmf"/><Relationship Id="rId1" Type="http://schemas.openxmlformats.org/officeDocument/2006/relationships/oleObject" Target="../embeddings/oleObject112.bin"/></Relationships>
</file>

<file path=ppt/slides/_rels/slide33.xml.rels><?xml version="1.0" encoding="UTF-8" standalone="yes"?>
<Relationships xmlns="http://schemas.openxmlformats.org/package/2006/relationships"><Relationship Id="rId8" Type="http://schemas.openxmlformats.org/officeDocument/2006/relationships/vmlDrawing" Target="../drawings/vmlDrawing26.vml"/><Relationship Id="rId7" Type="http://schemas.openxmlformats.org/officeDocument/2006/relationships/slideLayout" Target="../slideLayouts/slideLayout7.xml"/><Relationship Id="rId6" Type="http://schemas.openxmlformats.org/officeDocument/2006/relationships/image" Target="../media/image137.emf"/><Relationship Id="rId5" Type="http://schemas.openxmlformats.org/officeDocument/2006/relationships/oleObject" Target="../embeddings/oleObject120.bin"/><Relationship Id="rId4" Type="http://schemas.openxmlformats.org/officeDocument/2006/relationships/image" Target="../media/image136.wmf"/><Relationship Id="rId3" Type="http://schemas.openxmlformats.org/officeDocument/2006/relationships/oleObject" Target="../embeddings/oleObject119.bin"/><Relationship Id="rId2" Type="http://schemas.openxmlformats.org/officeDocument/2006/relationships/image" Target="../media/image135.emf"/><Relationship Id="rId1" Type="http://schemas.openxmlformats.org/officeDocument/2006/relationships/oleObject" Target="../embeddings/oleObject118.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125.bin"/><Relationship Id="rId8" Type="http://schemas.openxmlformats.org/officeDocument/2006/relationships/image" Target="../media/image141.emf"/><Relationship Id="rId7" Type="http://schemas.openxmlformats.org/officeDocument/2006/relationships/oleObject" Target="../embeddings/oleObject124.bin"/><Relationship Id="rId6" Type="http://schemas.openxmlformats.org/officeDocument/2006/relationships/image" Target="../media/image140.wmf"/><Relationship Id="rId5" Type="http://schemas.openxmlformats.org/officeDocument/2006/relationships/oleObject" Target="../embeddings/oleObject123.bin"/><Relationship Id="rId4" Type="http://schemas.openxmlformats.org/officeDocument/2006/relationships/image" Target="../media/image139.wmf"/><Relationship Id="rId3" Type="http://schemas.openxmlformats.org/officeDocument/2006/relationships/oleObject" Target="../embeddings/oleObject122.bin"/><Relationship Id="rId2" Type="http://schemas.openxmlformats.org/officeDocument/2006/relationships/image" Target="../media/image138.wmf"/><Relationship Id="rId13" Type="http://schemas.openxmlformats.org/officeDocument/2006/relationships/notesSlide" Target="../notesSlides/notesSlide7.xml"/><Relationship Id="rId12" Type="http://schemas.openxmlformats.org/officeDocument/2006/relationships/vmlDrawing" Target="../drawings/vmlDrawing27.vml"/><Relationship Id="rId11" Type="http://schemas.openxmlformats.org/officeDocument/2006/relationships/slideLayout" Target="../slideLayouts/slideLayout7.xml"/><Relationship Id="rId10" Type="http://schemas.openxmlformats.org/officeDocument/2006/relationships/image" Target="../media/image142.emf"/><Relationship Id="rId1" Type="http://schemas.openxmlformats.org/officeDocument/2006/relationships/oleObject" Target="../embeddings/oleObject121.bin"/></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3.png"/><Relationship Id="rId2" Type="http://schemas.microsoft.com/office/2007/relationships/media" Target="../media/media1.mp4"/><Relationship Id="rId1" Type="http://schemas.openxmlformats.org/officeDocument/2006/relationships/video" Target="../media/media1.mp4"/></Relationships>
</file>

<file path=ppt/slides/_rels/slide36.xml.rels><?xml version="1.0" encoding="UTF-8" standalone="yes"?>
<Relationships xmlns="http://schemas.openxmlformats.org/package/2006/relationships"><Relationship Id="rId5" Type="http://schemas.openxmlformats.org/officeDocument/2006/relationships/vmlDrawing" Target="../drawings/vmlDrawing28.vml"/><Relationship Id="rId4" Type="http://schemas.openxmlformats.org/officeDocument/2006/relationships/slideLayout" Target="../slideLayouts/slideLayout7.xml"/><Relationship Id="rId3" Type="http://schemas.openxmlformats.org/officeDocument/2006/relationships/image" Target="../media/image145.wmf"/><Relationship Id="rId2" Type="http://schemas.openxmlformats.org/officeDocument/2006/relationships/control" Target="../activeX/activeX9.xml"/><Relationship Id="rId1" Type="http://schemas.openxmlformats.org/officeDocument/2006/relationships/image" Target="../media/image144.jpeg"/></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29.vml"/><Relationship Id="rId4" Type="http://schemas.openxmlformats.org/officeDocument/2006/relationships/slideLayout" Target="../slideLayouts/slideLayout12.xml"/><Relationship Id="rId3" Type="http://schemas.openxmlformats.org/officeDocument/2006/relationships/image" Target="../media/image146.wmf"/><Relationship Id="rId2" Type="http://schemas.openxmlformats.org/officeDocument/2006/relationships/control" Target="../activeX/activeX10.xml"/><Relationship Id="rId1" Type="http://schemas.openxmlformats.org/officeDocument/2006/relationships/slide" Target="slide42.xml"/></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130.bin"/><Relationship Id="rId8" Type="http://schemas.openxmlformats.org/officeDocument/2006/relationships/image" Target="../media/image150.wmf"/><Relationship Id="rId7" Type="http://schemas.openxmlformats.org/officeDocument/2006/relationships/oleObject" Target="../embeddings/oleObject129.bin"/><Relationship Id="rId6" Type="http://schemas.openxmlformats.org/officeDocument/2006/relationships/image" Target="../media/image149.wmf"/><Relationship Id="rId5" Type="http://schemas.openxmlformats.org/officeDocument/2006/relationships/oleObject" Target="../embeddings/oleObject128.bin"/><Relationship Id="rId4" Type="http://schemas.openxmlformats.org/officeDocument/2006/relationships/image" Target="../media/image148.wmf"/><Relationship Id="rId3" Type="http://schemas.openxmlformats.org/officeDocument/2006/relationships/oleObject" Target="../embeddings/oleObject127.bin"/><Relationship Id="rId2" Type="http://schemas.openxmlformats.org/officeDocument/2006/relationships/image" Target="../media/image147.wmf"/><Relationship Id="rId13" Type="http://schemas.openxmlformats.org/officeDocument/2006/relationships/vmlDrawing" Target="../drawings/vmlDrawing30.vml"/><Relationship Id="rId12" Type="http://schemas.openxmlformats.org/officeDocument/2006/relationships/slideLayout" Target="../slideLayouts/slideLayout12.xml"/><Relationship Id="rId11" Type="http://schemas.openxmlformats.org/officeDocument/2006/relationships/tags" Target="../tags/tag1.xml"/><Relationship Id="rId10" Type="http://schemas.openxmlformats.org/officeDocument/2006/relationships/image" Target="../media/image151.wmf"/><Relationship Id="rId1" Type="http://schemas.openxmlformats.org/officeDocument/2006/relationships/oleObject" Target="../embeddings/oleObject126.bin"/></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vmlDrawing" Target="../drawings/vmlDrawing31.vml"/><Relationship Id="rId6" Type="http://schemas.openxmlformats.org/officeDocument/2006/relationships/slideLayout" Target="../slideLayouts/slideLayout12.xml"/><Relationship Id="rId5" Type="http://schemas.openxmlformats.org/officeDocument/2006/relationships/tags" Target="../tags/tag2.xml"/><Relationship Id="rId4" Type="http://schemas.openxmlformats.org/officeDocument/2006/relationships/image" Target="../media/image154.wmf"/><Relationship Id="rId3" Type="http://schemas.openxmlformats.org/officeDocument/2006/relationships/oleObject" Target="../embeddings/oleObject131.bin"/><Relationship Id="rId2" Type="http://schemas.openxmlformats.org/officeDocument/2006/relationships/image" Target="../media/image153.wmf"/><Relationship Id="rId1" Type="http://schemas.openxmlformats.org/officeDocument/2006/relationships/image" Target="../media/image15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136.bin"/><Relationship Id="rId8" Type="http://schemas.openxmlformats.org/officeDocument/2006/relationships/image" Target="../media/image158.wmf"/><Relationship Id="rId7" Type="http://schemas.openxmlformats.org/officeDocument/2006/relationships/oleObject" Target="../embeddings/oleObject135.bin"/><Relationship Id="rId6" Type="http://schemas.openxmlformats.org/officeDocument/2006/relationships/image" Target="../media/image157.wmf"/><Relationship Id="rId5" Type="http://schemas.openxmlformats.org/officeDocument/2006/relationships/oleObject" Target="../embeddings/oleObject134.bin"/><Relationship Id="rId4" Type="http://schemas.openxmlformats.org/officeDocument/2006/relationships/image" Target="../media/image156.wmf"/><Relationship Id="rId3" Type="http://schemas.openxmlformats.org/officeDocument/2006/relationships/oleObject" Target="../embeddings/oleObject133.bin"/><Relationship Id="rId28" Type="http://schemas.openxmlformats.org/officeDocument/2006/relationships/vmlDrawing" Target="../drawings/vmlDrawing32.vml"/><Relationship Id="rId27" Type="http://schemas.openxmlformats.org/officeDocument/2006/relationships/slideLayout" Target="../slideLayouts/slideLayout12.xml"/><Relationship Id="rId26" Type="http://schemas.openxmlformats.org/officeDocument/2006/relationships/tags" Target="../tags/tag3.xml"/><Relationship Id="rId25" Type="http://schemas.openxmlformats.org/officeDocument/2006/relationships/image" Target="../media/image169.wmf"/><Relationship Id="rId24" Type="http://schemas.openxmlformats.org/officeDocument/2006/relationships/image" Target="../media/image168.wmf"/><Relationship Id="rId23" Type="http://schemas.openxmlformats.org/officeDocument/2006/relationships/image" Target="../media/image167.wmf"/><Relationship Id="rId22" Type="http://schemas.openxmlformats.org/officeDocument/2006/relationships/image" Target="../media/image166.wmf"/><Relationship Id="rId21" Type="http://schemas.openxmlformats.org/officeDocument/2006/relationships/image" Target="../media/image165.wmf"/><Relationship Id="rId20" Type="http://schemas.openxmlformats.org/officeDocument/2006/relationships/image" Target="../media/image164.wmf"/><Relationship Id="rId2" Type="http://schemas.openxmlformats.org/officeDocument/2006/relationships/image" Target="../media/image155.wmf"/><Relationship Id="rId19" Type="http://schemas.openxmlformats.org/officeDocument/2006/relationships/image" Target="../media/image163.wmf"/><Relationship Id="rId18" Type="http://schemas.openxmlformats.org/officeDocument/2006/relationships/oleObject" Target="../embeddings/oleObject141.bin"/><Relationship Id="rId17" Type="http://schemas.openxmlformats.org/officeDocument/2006/relationships/image" Target="../media/image162.wmf"/><Relationship Id="rId16" Type="http://schemas.openxmlformats.org/officeDocument/2006/relationships/oleObject" Target="../embeddings/oleObject140.bin"/><Relationship Id="rId15" Type="http://schemas.openxmlformats.org/officeDocument/2006/relationships/oleObject" Target="../embeddings/oleObject139.bin"/><Relationship Id="rId14" Type="http://schemas.openxmlformats.org/officeDocument/2006/relationships/image" Target="../media/image161.wmf"/><Relationship Id="rId13" Type="http://schemas.openxmlformats.org/officeDocument/2006/relationships/oleObject" Target="../embeddings/oleObject138.bin"/><Relationship Id="rId12" Type="http://schemas.openxmlformats.org/officeDocument/2006/relationships/image" Target="../media/image160.wmf"/><Relationship Id="rId11" Type="http://schemas.openxmlformats.org/officeDocument/2006/relationships/oleObject" Target="../embeddings/oleObject137.bin"/><Relationship Id="rId10" Type="http://schemas.openxmlformats.org/officeDocument/2006/relationships/image" Target="../media/image159.wmf"/><Relationship Id="rId1" Type="http://schemas.openxmlformats.org/officeDocument/2006/relationships/oleObject" Target="../embeddings/oleObject132.bin"/></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69.wmf"/><Relationship Id="rId5" Type="http://schemas.openxmlformats.org/officeDocument/2006/relationships/image" Target="../media/image168.wmf"/><Relationship Id="rId4" Type="http://schemas.openxmlformats.org/officeDocument/2006/relationships/image" Target="../media/image167.wmf"/><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slide" Target="slide37.xml"/></Relationships>
</file>

<file path=ppt/slides/_rels/slide43.xml.rels><?xml version="1.0" encoding="UTF-8" standalone="yes"?>
<Relationships xmlns="http://schemas.openxmlformats.org/package/2006/relationships"><Relationship Id="rId7" Type="http://schemas.openxmlformats.org/officeDocument/2006/relationships/vmlDrawing" Target="../drawings/vmlDrawing33.vml"/><Relationship Id="rId6" Type="http://schemas.openxmlformats.org/officeDocument/2006/relationships/slideLayout" Target="../slideLayouts/slideLayout12.xml"/><Relationship Id="rId5" Type="http://schemas.openxmlformats.org/officeDocument/2006/relationships/image" Target="../media/image171.wmf"/><Relationship Id="rId4" Type="http://schemas.openxmlformats.org/officeDocument/2006/relationships/control" Target="../activeX/activeX11.xml"/><Relationship Id="rId3" Type="http://schemas.openxmlformats.org/officeDocument/2006/relationships/oleObject" Target="../embeddings/oleObject143.bin"/><Relationship Id="rId2" Type="http://schemas.openxmlformats.org/officeDocument/2006/relationships/image" Target="../media/image170.wmf"/><Relationship Id="rId1" Type="http://schemas.openxmlformats.org/officeDocument/2006/relationships/oleObject" Target="../embeddings/oleObject142.bin"/></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148.bin"/><Relationship Id="rId8" Type="http://schemas.openxmlformats.org/officeDocument/2006/relationships/image" Target="../media/image175.wmf"/><Relationship Id="rId7" Type="http://schemas.openxmlformats.org/officeDocument/2006/relationships/oleObject" Target="../embeddings/oleObject147.bin"/><Relationship Id="rId6" Type="http://schemas.openxmlformats.org/officeDocument/2006/relationships/image" Target="../media/image174.wmf"/><Relationship Id="rId5" Type="http://schemas.openxmlformats.org/officeDocument/2006/relationships/oleObject" Target="../embeddings/oleObject146.bin"/><Relationship Id="rId4" Type="http://schemas.openxmlformats.org/officeDocument/2006/relationships/image" Target="../media/image173.wmf"/><Relationship Id="rId3" Type="http://schemas.openxmlformats.org/officeDocument/2006/relationships/oleObject" Target="../embeddings/oleObject145.bin"/><Relationship Id="rId2" Type="http://schemas.openxmlformats.org/officeDocument/2006/relationships/image" Target="../media/image172.wmf"/><Relationship Id="rId12" Type="http://schemas.openxmlformats.org/officeDocument/2006/relationships/vmlDrawing" Target="../drawings/vmlDrawing34.vml"/><Relationship Id="rId11" Type="http://schemas.openxmlformats.org/officeDocument/2006/relationships/slideLayout" Target="../slideLayouts/slideLayout7.xml"/><Relationship Id="rId10" Type="http://schemas.openxmlformats.org/officeDocument/2006/relationships/image" Target="../media/image176.wmf"/><Relationship Id="rId1" Type="http://schemas.openxmlformats.org/officeDocument/2006/relationships/oleObject" Target="../embeddings/oleObject144.bin"/></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153.bin"/><Relationship Id="rId8" Type="http://schemas.openxmlformats.org/officeDocument/2006/relationships/image" Target="../media/image180.wmf"/><Relationship Id="rId7" Type="http://schemas.openxmlformats.org/officeDocument/2006/relationships/oleObject" Target="../embeddings/oleObject152.bin"/><Relationship Id="rId6" Type="http://schemas.openxmlformats.org/officeDocument/2006/relationships/image" Target="../media/image179.wmf"/><Relationship Id="rId5" Type="http://schemas.openxmlformats.org/officeDocument/2006/relationships/oleObject" Target="../embeddings/oleObject151.bin"/><Relationship Id="rId4" Type="http://schemas.openxmlformats.org/officeDocument/2006/relationships/image" Target="../media/image178.wmf"/><Relationship Id="rId3" Type="http://schemas.openxmlformats.org/officeDocument/2006/relationships/oleObject" Target="../embeddings/oleObject150.bin"/><Relationship Id="rId2" Type="http://schemas.openxmlformats.org/officeDocument/2006/relationships/image" Target="../media/image177.wmf"/><Relationship Id="rId18" Type="http://schemas.openxmlformats.org/officeDocument/2006/relationships/vmlDrawing" Target="../drawings/vmlDrawing35.vml"/><Relationship Id="rId17" Type="http://schemas.openxmlformats.org/officeDocument/2006/relationships/slideLayout" Target="../slideLayouts/slideLayout7.xml"/><Relationship Id="rId16" Type="http://schemas.openxmlformats.org/officeDocument/2006/relationships/image" Target="../media/image184.wmf"/><Relationship Id="rId15" Type="http://schemas.openxmlformats.org/officeDocument/2006/relationships/oleObject" Target="../embeddings/oleObject156.bin"/><Relationship Id="rId14" Type="http://schemas.openxmlformats.org/officeDocument/2006/relationships/image" Target="../media/image183.wmf"/><Relationship Id="rId13" Type="http://schemas.openxmlformats.org/officeDocument/2006/relationships/oleObject" Target="../embeddings/oleObject155.bin"/><Relationship Id="rId12" Type="http://schemas.openxmlformats.org/officeDocument/2006/relationships/image" Target="../media/image182.wmf"/><Relationship Id="rId11" Type="http://schemas.openxmlformats.org/officeDocument/2006/relationships/oleObject" Target="../embeddings/oleObject154.bin"/><Relationship Id="rId10" Type="http://schemas.openxmlformats.org/officeDocument/2006/relationships/image" Target="../media/image181.wmf"/><Relationship Id="rId1" Type="http://schemas.openxmlformats.org/officeDocument/2006/relationships/oleObject" Target="../embeddings/oleObject149.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2.wmf"/><Relationship Id="rId1" Type="http://schemas.openxmlformats.org/officeDocument/2006/relationships/control" Target="../activeX/activeX2.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14.wmf"/><Relationship Id="rId3" Type="http://schemas.openxmlformats.org/officeDocument/2006/relationships/control" Target="../activeX/activeX4.xml"/><Relationship Id="rId2" Type="http://schemas.openxmlformats.org/officeDocument/2006/relationships/image" Target="../media/image13.wmf"/><Relationship Id="rId1" Type="http://schemas.openxmlformats.org/officeDocument/2006/relationships/control" Target="../activeX/activeX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839470" y="513080"/>
            <a:ext cx="7205980" cy="687705"/>
          </a:xfrm>
        </p:spPr>
        <p:txBody>
          <a:bodyPr/>
          <a:p>
            <a:r>
              <a:rPr lang="zh-CN" altLang="en-US" sz="3600" b="1">
                <a:solidFill>
                  <a:srgbClr val="C00000"/>
                </a:solidFill>
                <a:latin typeface="华文行楷" panose="02010800040101010101" pitchFamily="2" charset="-122"/>
                <a:ea typeface="华文行楷" panose="02010800040101010101" pitchFamily="2" charset="-122"/>
              </a:rPr>
              <a:t>无处不在的波</a:t>
            </a:r>
            <a:endParaRPr lang="zh-CN" altLang="en-US" sz="3600" b="1">
              <a:solidFill>
                <a:srgbClr val="C00000"/>
              </a:solidFill>
              <a:latin typeface="华文行楷" panose="02010800040101010101" pitchFamily="2" charset="-122"/>
              <a:ea typeface="华文行楷" panose="02010800040101010101" pitchFamily="2" charset="-122"/>
            </a:endParaRPr>
          </a:p>
        </p:txBody>
      </p:sp>
      <p:sp>
        <p:nvSpPr>
          <p:cNvPr id="3" name="副标题 2"/>
          <p:cNvSpPr>
            <a:spLocks noGrp="1"/>
          </p:cNvSpPr>
          <p:nvPr>
            <p:ph type="subTitle" idx="1"/>
          </p:nvPr>
        </p:nvSpPr>
        <p:spPr>
          <a:xfrm>
            <a:off x="1443355" y="3886200"/>
            <a:ext cx="6400800" cy="1752600"/>
          </a:xfrm>
        </p:spPr>
        <p:txBody>
          <a:bodyPr/>
          <a:p>
            <a:endParaRPr lang="zh-CN" altLang="en-US"/>
          </a:p>
        </p:txBody>
      </p:sp>
      <p:pic>
        <p:nvPicPr>
          <p:cNvPr id="4" name="图片 3"/>
          <p:cNvPicPr>
            <a:picLocks noChangeAspect="1"/>
          </p:cNvPicPr>
          <p:nvPr/>
        </p:nvPicPr>
        <p:blipFill>
          <a:blip r:embed="rId1"/>
          <a:stretch>
            <a:fillRect/>
          </a:stretch>
        </p:blipFill>
        <p:spPr>
          <a:xfrm>
            <a:off x="2891155" y="1451610"/>
            <a:ext cx="2649220" cy="1824990"/>
          </a:xfrm>
          <a:prstGeom prst="rect">
            <a:avLst/>
          </a:prstGeom>
          <a:effectLst>
            <a:softEdge rad="38100"/>
          </a:effectLst>
        </p:spPr>
      </p:pic>
      <p:pic>
        <p:nvPicPr>
          <p:cNvPr id="5" name="图片 4"/>
          <p:cNvPicPr>
            <a:picLocks noChangeAspect="1"/>
          </p:cNvPicPr>
          <p:nvPr/>
        </p:nvPicPr>
        <p:blipFill>
          <a:blip r:embed="rId2"/>
          <a:stretch>
            <a:fillRect/>
          </a:stretch>
        </p:blipFill>
        <p:spPr>
          <a:xfrm>
            <a:off x="213360" y="1451610"/>
            <a:ext cx="2646680" cy="1824990"/>
          </a:xfrm>
          <a:prstGeom prst="rect">
            <a:avLst/>
          </a:prstGeom>
          <a:effectLst>
            <a:softEdge rad="38100"/>
          </a:effectLst>
        </p:spPr>
      </p:pic>
      <p:pic>
        <p:nvPicPr>
          <p:cNvPr id="6" name="图片 5"/>
          <p:cNvPicPr>
            <a:picLocks noChangeAspect="1"/>
          </p:cNvPicPr>
          <p:nvPr/>
        </p:nvPicPr>
        <p:blipFill>
          <a:blip r:embed="rId3"/>
          <a:stretch>
            <a:fillRect/>
          </a:stretch>
        </p:blipFill>
        <p:spPr>
          <a:xfrm>
            <a:off x="5610225" y="1452245"/>
            <a:ext cx="3366135" cy="1824355"/>
          </a:xfrm>
          <a:prstGeom prst="rect">
            <a:avLst/>
          </a:prstGeom>
          <a:effectLst>
            <a:softEdge rad="38100"/>
          </a:effectLst>
        </p:spPr>
      </p:pic>
      <p:pic>
        <p:nvPicPr>
          <p:cNvPr id="7" name="图片 6"/>
          <p:cNvPicPr>
            <a:picLocks noChangeAspect="1"/>
          </p:cNvPicPr>
          <p:nvPr/>
        </p:nvPicPr>
        <p:blipFill>
          <a:blip r:embed="rId4"/>
          <a:srcRect r="5175"/>
          <a:stretch>
            <a:fillRect/>
          </a:stretch>
        </p:blipFill>
        <p:spPr>
          <a:xfrm>
            <a:off x="83185" y="3645535"/>
            <a:ext cx="2405380" cy="2446020"/>
          </a:xfrm>
          <a:prstGeom prst="rect">
            <a:avLst/>
          </a:prstGeom>
          <a:effectLst>
            <a:softEdge rad="50800"/>
          </a:effectLst>
        </p:spPr>
      </p:pic>
      <p:pic>
        <p:nvPicPr>
          <p:cNvPr id="8" name="图片 7"/>
          <p:cNvPicPr>
            <a:picLocks noChangeAspect="1"/>
          </p:cNvPicPr>
          <p:nvPr/>
        </p:nvPicPr>
        <p:blipFill>
          <a:blip r:embed="rId5"/>
          <a:stretch>
            <a:fillRect/>
          </a:stretch>
        </p:blipFill>
        <p:spPr>
          <a:xfrm>
            <a:off x="2458085" y="3632835"/>
            <a:ext cx="3152775" cy="2390140"/>
          </a:xfrm>
          <a:prstGeom prst="rect">
            <a:avLst/>
          </a:prstGeom>
          <a:effectLst>
            <a:softEdge rad="50800"/>
          </a:effectLst>
        </p:spPr>
      </p:pic>
      <p:grpSp>
        <p:nvGrpSpPr>
          <p:cNvPr id="11" name="组合 10"/>
          <p:cNvGrpSpPr/>
          <p:nvPr/>
        </p:nvGrpSpPr>
        <p:grpSpPr>
          <a:xfrm>
            <a:off x="5682615" y="3738245"/>
            <a:ext cx="3356610" cy="2231390"/>
            <a:chOff x="8836" y="6113"/>
            <a:chExt cx="5286" cy="3514"/>
          </a:xfrm>
        </p:grpSpPr>
        <p:pic>
          <p:nvPicPr>
            <p:cNvPr id="9" name="图片 8"/>
            <p:cNvPicPr>
              <a:picLocks noChangeAspect="1"/>
            </p:cNvPicPr>
            <p:nvPr/>
          </p:nvPicPr>
          <p:blipFill>
            <a:blip r:embed="rId6"/>
            <a:stretch>
              <a:fillRect/>
            </a:stretch>
          </p:blipFill>
          <p:spPr>
            <a:xfrm>
              <a:off x="8836" y="6113"/>
              <a:ext cx="5286" cy="3515"/>
            </a:xfrm>
            <a:prstGeom prst="rect">
              <a:avLst/>
            </a:prstGeom>
            <a:effectLst>
              <a:softEdge rad="25400"/>
            </a:effectLst>
          </p:spPr>
        </p:pic>
        <p:pic>
          <p:nvPicPr>
            <p:cNvPr id="10" name="图片 9"/>
            <p:cNvPicPr>
              <a:picLocks noChangeAspect="1"/>
            </p:cNvPicPr>
            <p:nvPr/>
          </p:nvPicPr>
          <p:blipFill>
            <a:blip r:embed="rId7"/>
            <a:srcRect l="15314" t="11047" r="13506" b="12162"/>
            <a:stretch>
              <a:fillRect/>
            </a:stretch>
          </p:blipFill>
          <p:spPr>
            <a:xfrm>
              <a:off x="12333" y="7842"/>
              <a:ext cx="1768" cy="137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675765" y="704850"/>
            <a:ext cx="4094480" cy="3098165"/>
          </a:xfrm>
          <a:prstGeom prst="rect">
            <a:avLst/>
          </a:prstGeom>
          <a:noFill/>
          <a:ln w="9525">
            <a:noFill/>
          </a:ln>
        </p:spPr>
      </p:pic>
      <p:sp>
        <p:nvSpPr>
          <p:cNvPr id="8" name="文本框 7"/>
          <p:cNvSpPr txBox="1"/>
          <p:nvPr/>
        </p:nvSpPr>
        <p:spPr>
          <a:xfrm>
            <a:off x="212090" y="193675"/>
            <a:ext cx="8368665" cy="583565"/>
          </a:xfrm>
          <a:prstGeom prst="rect">
            <a:avLst/>
          </a:prstGeom>
          <a:noFill/>
          <a:ln w="9525">
            <a:noFill/>
          </a:ln>
        </p:spPr>
        <p:txBody>
          <a:bodyPr wrap="square" anchor="t">
            <a:spAutoFit/>
          </a:bodyPr>
          <a:p>
            <a:r>
              <a:rPr lang="zh-CN" altLang="en-US" sz="3200" dirty="0">
                <a:solidFill>
                  <a:srgbClr val="FF0000"/>
                </a:solidFill>
                <a:latin typeface="Times New Roman" panose="02020603050405020304" pitchFamily="18" charset="0"/>
                <a:ea typeface="宋体" panose="02010600030101010101" pitchFamily="2" charset="-122"/>
              </a:rPr>
              <a:t>思考：</a:t>
            </a:r>
            <a:r>
              <a:rPr lang="zh-CN" altLang="en-US" sz="3200">
                <a:latin typeface="Times New Roman" panose="02020603050405020304" pitchFamily="18" charset="0"/>
                <a:ea typeface="宋体" panose="02010600030101010101" pitchFamily="2" charset="-122"/>
              </a:rPr>
              <a:t>地震发生时是先</a:t>
            </a:r>
            <a:r>
              <a:rPr lang="zh-CN" altLang="en-US" sz="3200">
                <a:latin typeface="Times New Roman" panose="02020603050405020304" pitchFamily="18" charset="0"/>
                <a:ea typeface="宋体" panose="02010600030101010101" pitchFamily="2" charset="-122"/>
                <a:sym typeface="宋体" panose="02010600030101010101" pitchFamily="2" charset="-122"/>
              </a:rPr>
              <a:t>上下颠簸</a:t>
            </a:r>
            <a:r>
              <a:rPr lang="zh-CN" altLang="en-US" sz="3200">
                <a:latin typeface="Times New Roman" panose="02020603050405020304" pitchFamily="18" charset="0"/>
                <a:ea typeface="宋体" panose="02010600030101010101" pitchFamily="2" charset="-122"/>
              </a:rPr>
              <a:t>还是</a:t>
            </a:r>
            <a:r>
              <a:rPr lang="zh-CN" altLang="en-US" sz="3200">
                <a:latin typeface="Times New Roman" panose="02020603050405020304" pitchFamily="18" charset="0"/>
                <a:ea typeface="宋体" panose="02010600030101010101" pitchFamily="2" charset="-122"/>
                <a:sym typeface="宋体" panose="02010600030101010101" pitchFamily="2" charset="-122"/>
              </a:rPr>
              <a:t>左右摇晃</a:t>
            </a:r>
            <a:r>
              <a:rPr lang="zh-CN" altLang="en-US" sz="3200">
                <a:latin typeface="Times New Roman" panose="02020603050405020304" pitchFamily="18" charset="0"/>
                <a:ea typeface="宋体" panose="02010600030101010101" pitchFamily="2" charset="-122"/>
              </a:rPr>
              <a:t>？</a:t>
            </a:r>
            <a:endParaRPr lang="zh-CN" altLang="en-US" sz="320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523240" y="3998595"/>
            <a:ext cx="8519795" cy="285940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灯片编号占位符 3"/>
          <p:cNvSpPr>
            <a:spLocks noGrp="1"/>
          </p:cNvSpPr>
          <p:nvPr>
            <p:ph type="sldNum" sz="quarter" idx="4294967295"/>
          </p:nvPr>
        </p:nvSpPr>
        <p:spPr>
          <a:xfrm>
            <a:off x="6958013" y="6373813"/>
            <a:ext cx="2133600" cy="47625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a:fld>
            <a:endParaRPr lang="en-US" altLang="zh-CN"/>
          </a:p>
        </p:txBody>
      </p:sp>
      <p:sp>
        <p:nvSpPr>
          <p:cNvPr id="77828" name="Text Box 4"/>
          <p:cNvSpPr txBox="1"/>
          <p:nvPr/>
        </p:nvSpPr>
        <p:spPr>
          <a:xfrm>
            <a:off x="134938" y="17463"/>
            <a:ext cx="5402262" cy="583565"/>
          </a:xfrm>
          <a:prstGeom prst="rect">
            <a:avLst/>
          </a:prstGeom>
          <a:noFill/>
          <a:ln w="9525">
            <a:noFill/>
          </a:ln>
        </p:spPr>
        <p:txBody>
          <a:bodyPr anchor="t">
            <a:spAutoFit/>
          </a:bodyPr>
          <a:p>
            <a:r>
              <a:rPr lang="zh-CN" altLang="en-US" sz="3200">
                <a:solidFill>
                  <a:schemeClr val="tx1"/>
                </a:solidFill>
                <a:latin typeface="宋体" panose="02010600030101010101" pitchFamily="2" charset="-122"/>
                <a:cs typeface="宋体" panose="02010600030101010101" pitchFamily="2" charset="-122"/>
              </a:rPr>
              <a:t>四、描述波动的几个物理量 </a:t>
            </a:r>
            <a:endParaRPr lang="zh-CN" altLang="en-US" sz="3200">
              <a:solidFill>
                <a:schemeClr val="tx1"/>
              </a:solidFill>
              <a:latin typeface="宋体" panose="02010600030101010101" pitchFamily="2" charset="-122"/>
              <a:cs typeface="宋体" panose="02010600030101010101" pitchFamily="2" charset="-122"/>
            </a:endParaRPr>
          </a:p>
        </p:txBody>
      </p:sp>
      <p:sp>
        <p:nvSpPr>
          <p:cNvPr id="77838" name="Text Box 14"/>
          <p:cNvSpPr txBox="1"/>
          <p:nvPr/>
        </p:nvSpPr>
        <p:spPr>
          <a:xfrm>
            <a:off x="431800" y="558165"/>
            <a:ext cx="3143250" cy="517525"/>
          </a:xfrm>
          <a:prstGeom prst="rect">
            <a:avLst/>
          </a:prstGeom>
          <a:noFill/>
          <a:ln w="9525">
            <a:noFill/>
          </a:ln>
        </p:spPr>
        <p:txBody>
          <a:bodyPr anchor="t">
            <a:spAutoFit/>
          </a:bodyPr>
          <a:p>
            <a:r>
              <a:rPr lang="en-US" altLang="zh-CN">
                <a:solidFill>
                  <a:schemeClr val="tx1"/>
                </a:solidFill>
                <a:latin typeface="Times New Roman" panose="02020603050405020304" pitchFamily="18" charset="0"/>
                <a:ea typeface="宋体" panose="02010600030101010101" pitchFamily="2" charset="-122"/>
              </a:rPr>
              <a:t>1.</a:t>
            </a:r>
            <a:r>
              <a:rPr lang="zh-CN" altLang="en-US">
                <a:solidFill>
                  <a:schemeClr val="tx1"/>
                </a:solidFill>
                <a:latin typeface="Times New Roman" panose="02020603050405020304" pitchFamily="18" charset="0"/>
                <a:ea typeface="宋体" panose="02010600030101010101" pitchFamily="2" charset="-122"/>
              </a:rPr>
              <a:t>波速</a:t>
            </a:r>
            <a:r>
              <a:rPr lang="en-US" altLang="zh-CN">
                <a:solidFill>
                  <a:schemeClr val="tx1"/>
                </a:solidFill>
                <a:latin typeface="Times New Roman" panose="02020603050405020304" pitchFamily="18" charset="0"/>
                <a:ea typeface="宋体" panose="02010600030101010101" pitchFamily="2" charset="-122"/>
              </a:rPr>
              <a:t>(</a:t>
            </a:r>
            <a:r>
              <a:rPr lang="zh-CN" altLang="en-US">
                <a:solidFill>
                  <a:schemeClr val="tx1"/>
                </a:solidFill>
                <a:latin typeface="Times New Roman" panose="02020603050405020304" pitchFamily="18" charset="0"/>
                <a:ea typeface="宋体" panose="02010600030101010101" pitchFamily="2" charset="-122"/>
              </a:rPr>
              <a:t>相速</a:t>
            </a:r>
            <a:r>
              <a:rPr lang="en-US" altLang="zh-CN">
                <a:solidFill>
                  <a:schemeClr val="tx1"/>
                </a:solidFill>
                <a:latin typeface="Times New Roman" panose="02020603050405020304" pitchFamily="18" charset="0"/>
                <a:ea typeface="宋体" panose="02010600030101010101" pitchFamily="2" charset="-122"/>
              </a:rPr>
              <a:t>)</a:t>
            </a:r>
            <a:r>
              <a:rPr lang="zh-CN" altLang="en-US">
                <a:solidFill>
                  <a:schemeClr val="tx1"/>
                </a:solidFill>
                <a:latin typeface="Times New Roman" panose="02020603050405020304" pitchFamily="18" charset="0"/>
                <a:ea typeface="宋体" panose="02010600030101010101" pitchFamily="2" charset="-122"/>
              </a:rPr>
              <a:t> </a:t>
            </a:r>
            <a:r>
              <a:rPr lang="en-US" altLang="zh-CN" i="1">
                <a:solidFill>
                  <a:schemeClr val="tx1"/>
                </a:solidFill>
                <a:latin typeface="Times New Roman" panose="02020603050405020304" pitchFamily="18" charset="0"/>
                <a:ea typeface="宋体" panose="02010600030101010101" pitchFamily="2" charset="-122"/>
              </a:rPr>
              <a:t>u</a:t>
            </a:r>
            <a:endParaRPr lang="en-US" altLang="zh-CN" i="1">
              <a:solidFill>
                <a:schemeClr val="tx1"/>
              </a:solidFill>
              <a:latin typeface="Times New Roman" panose="02020603050405020304" pitchFamily="18" charset="0"/>
              <a:ea typeface="宋体" panose="02010600030101010101" pitchFamily="2" charset="-122"/>
            </a:endParaRPr>
          </a:p>
        </p:txBody>
      </p:sp>
      <p:graphicFrame>
        <p:nvGraphicFramePr>
          <p:cNvPr id="77840" name="Object 18"/>
          <p:cNvGraphicFramePr>
            <a:graphicFrameLocks noChangeAspect="1"/>
          </p:cNvGraphicFramePr>
          <p:nvPr/>
        </p:nvGraphicFramePr>
        <p:xfrm>
          <a:off x="5021263" y="1317943"/>
          <a:ext cx="1287462" cy="839787"/>
        </p:xfrm>
        <a:graphic>
          <a:graphicData uri="http://schemas.openxmlformats.org/presentationml/2006/ole">
            <mc:AlternateContent xmlns:mc="http://schemas.openxmlformats.org/markup-compatibility/2006">
              <mc:Choice xmlns:v="urn:schemas-microsoft-com:vml" Requires="v">
                <p:oleObj spid="_x0000_s3078" name="" r:id="rId1" imgW="825500" imgH="622300" progId="Equation.3">
                  <p:embed/>
                </p:oleObj>
              </mc:Choice>
              <mc:Fallback>
                <p:oleObj name="" r:id="rId1" imgW="825500" imgH="622300" progId="Equation.3">
                  <p:embed/>
                  <p:pic>
                    <p:nvPicPr>
                      <p:cNvPr id="0" name="图片 3077"/>
                      <p:cNvPicPr/>
                      <p:nvPr/>
                    </p:nvPicPr>
                    <p:blipFill>
                      <a:blip r:embed="rId2"/>
                      <a:stretch>
                        <a:fillRect/>
                      </a:stretch>
                    </p:blipFill>
                    <p:spPr>
                      <a:xfrm>
                        <a:off x="5021263" y="1317943"/>
                        <a:ext cx="1287462" cy="839787"/>
                      </a:xfrm>
                      <a:prstGeom prst="rect">
                        <a:avLst/>
                      </a:prstGeom>
                      <a:noFill/>
                      <a:ln w="38100">
                        <a:noFill/>
                        <a:miter/>
                      </a:ln>
                    </p:spPr>
                  </p:pic>
                </p:oleObj>
              </mc:Fallback>
            </mc:AlternateContent>
          </a:graphicData>
        </a:graphic>
      </p:graphicFrame>
      <p:sp>
        <p:nvSpPr>
          <p:cNvPr id="77841" name="Text Box 17"/>
          <p:cNvSpPr txBox="1"/>
          <p:nvPr/>
        </p:nvSpPr>
        <p:spPr>
          <a:xfrm>
            <a:off x="3432175" y="2453005"/>
            <a:ext cx="1254125" cy="517525"/>
          </a:xfrm>
          <a:prstGeom prst="rect">
            <a:avLst/>
          </a:prstGeom>
          <a:noFill/>
          <a:ln w="9525">
            <a:noFill/>
          </a:ln>
        </p:spPr>
        <p:txBody>
          <a:bodyPr wrap="none" anchor="t">
            <a:spAutoFit/>
          </a:bodyPr>
          <a:p>
            <a:pPr>
              <a:buSzPct val="140000"/>
            </a:pPr>
            <a:r>
              <a:rPr lang="zh-CN" altLang="en-US" u="sng">
                <a:latin typeface="Times New Roman" panose="02020603050405020304" pitchFamily="18" charset="0"/>
                <a:ea typeface="宋体" panose="02010600030101010101" pitchFamily="2" charset="-122"/>
              </a:rPr>
              <a:t>纵波</a:t>
            </a:r>
            <a:r>
              <a:rPr lang="zh-CN" altLang="en-US">
                <a:latin typeface="Times New Roman" panose="02020603050405020304" pitchFamily="18" charset="0"/>
                <a:ea typeface="宋体" panose="02010600030101010101" pitchFamily="2" charset="-122"/>
              </a:rPr>
              <a:t>：</a:t>
            </a:r>
            <a:endParaRPr lang="zh-CN" altLang="en-US">
              <a:latin typeface="Times New Roman" panose="02020603050405020304" pitchFamily="18" charset="0"/>
              <a:ea typeface="宋体" panose="02010600030101010101" pitchFamily="2" charset="-122"/>
            </a:endParaRPr>
          </a:p>
        </p:txBody>
      </p:sp>
      <p:graphicFrame>
        <p:nvGraphicFramePr>
          <p:cNvPr id="77842" name="Object 19"/>
          <p:cNvGraphicFramePr>
            <a:graphicFrameLocks noChangeAspect="1"/>
          </p:cNvGraphicFramePr>
          <p:nvPr/>
        </p:nvGraphicFramePr>
        <p:xfrm>
          <a:off x="5045075" y="2335530"/>
          <a:ext cx="1263650" cy="750888"/>
        </p:xfrm>
        <a:graphic>
          <a:graphicData uri="http://schemas.openxmlformats.org/presentationml/2006/ole">
            <mc:AlternateContent xmlns:mc="http://schemas.openxmlformats.org/markup-compatibility/2006">
              <mc:Choice xmlns:v="urn:schemas-microsoft-com:vml" Requires="v">
                <p:oleObj spid="_x0000_s3079" name="" r:id="rId3" imgW="863600" imgH="622300" progId="Equation.3">
                  <p:embed/>
                </p:oleObj>
              </mc:Choice>
              <mc:Fallback>
                <p:oleObj name="" r:id="rId3" imgW="863600" imgH="622300" progId="Equation.3">
                  <p:embed/>
                  <p:pic>
                    <p:nvPicPr>
                      <p:cNvPr id="0" name="图片 3078"/>
                      <p:cNvPicPr/>
                      <p:nvPr/>
                    </p:nvPicPr>
                    <p:blipFill>
                      <a:blip r:embed="rId4"/>
                      <a:stretch>
                        <a:fillRect/>
                      </a:stretch>
                    </p:blipFill>
                    <p:spPr>
                      <a:xfrm>
                        <a:off x="5045075" y="2335530"/>
                        <a:ext cx="1263650" cy="750888"/>
                      </a:xfrm>
                      <a:prstGeom prst="rect">
                        <a:avLst/>
                      </a:prstGeom>
                      <a:noFill/>
                      <a:ln w="38100">
                        <a:noFill/>
                        <a:miter/>
                      </a:ln>
                    </p:spPr>
                  </p:pic>
                </p:oleObj>
              </mc:Fallback>
            </mc:AlternateContent>
          </a:graphicData>
        </a:graphic>
      </p:graphicFrame>
      <p:sp>
        <p:nvSpPr>
          <p:cNvPr id="77843" name="Text Box 19"/>
          <p:cNvSpPr txBox="1"/>
          <p:nvPr/>
        </p:nvSpPr>
        <p:spPr>
          <a:xfrm>
            <a:off x="375285" y="3168015"/>
            <a:ext cx="8716645" cy="521970"/>
          </a:xfrm>
          <a:prstGeom prst="rect">
            <a:avLst/>
          </a:prstGeom>
          <a:noFill/>
          <a:ln w="9525">
            <a:noFill/>
          </a:ln>
        </p:spPr>
        <p:txBody>
          <a:bodyPr wrap="square" anchor="t">
            <a:spAutoFit/>
          </a:bodyPr>
          <a:p>
            <a:pPr eaLnBrk="0" hangingPunct="0"/>
            <a:r>
              <a:rPr lang="en-US" altLang="zh-CN" sz="2400" i="1">
                <a:latin typeface="Times New Roman" panose="02020603050405020304" pitchFamily="18" charset="0"/>
                <a:ea typeface="宋体" panose="02010600030101010101" pitchFamily="2" charset="-122"/>
              </a:rPr>
              <a:t>G </a:t>
            </a:r>
            <a:r>
              <a:rPr lang="zh-CN" altLang="en-US" sz="2400">
                <a:latin typeface="Times New Roman" panose="02020603050405020304" pitchFamily="18" charset="0"/>
                <a:ea typeface="宋体" panose="02010600030101010101" pitchFamily="2" charset="-122"/>
              </a:rPr>
              <a:t>为</a:t>
            </a:r>
            <a:r>
              <a:rPr lang="zh-CN" altLang="en-US">
                <a:solidFill>
                  <a:srgbClr val="FF0000"/>
                </a:solidFill>
                <a:latin typeface="Times New Roman" panose="02020603050405020304" pitchFamily="18" charset="0"/>
                <a:ea typeface="宋体" panose="02010600030101010101" pitchFamily="2" charset="-122"/>
              </a:rPr>
              <a:t>切变</a:t>
            </a:r>
            <a:r>
              <a:rPr lang="zh-CN" altLang="en-US" sz="2400">
                <a:latin typeface="Times New Roman" panose="02020603050405020304" pitchFamily="18" charset="0"/>
                <a:ea typeface="宋体" panose="02010600030101010101" pitchFamily="2" charset="-122"/>
              </a:rPr>
              <a:t>弹性模量 </a:t>
            </a:r>
            <a:r>
              <a:rPr lang="zh-CN" altLang="en-US" i="1">
                <a:sym typeface="+mn-ea"/>
              </a:rPr>
              <a:t>、 </a:t>
            </a:r>
            <a:r>
              <a:rPr lang="en-US" altLang="zh-CN" i="1">
                <a:sym typeface="+mn-ea"/>
              </a:rPr>
              <a:t>E </a:t>
            </a:r>
            <a:r>
              <a:rPr lang="zh-CN" altLang="en-US" sz="2400">
                <a:sym typeface="+mn-ea"/>
              </a:rPr>
              <a:t>为</a:t>
            </a:r>
            <a:r>
              <a:rPr lang="zh-CN" altLang="en-US">
                <a:solidFill>
                  <a:srgbClr val="FF0000"/>
                </a:solidFill>
                <a:latin typeface="Times New Roman" panose="02020603050405020304" pitchFamily="18" charset="0"/>
                <a:ea typeface="宋体" panose="02010600030101010101" pitchFamily="2" charset="-122"/>
              </a:rPr>
              <a:t>杨氏</a:t>
            </a:r>
            <a:r>
              <a:rPr lang="zh-CN" altLang="en-US" sz="2400">
                <a:latin typeface="Times New Roman" panose="02020603050405020304" pitchFamily="18" charset="0"/>
                <a:ea typeface="宋体" panose="02010600030101010101" pitchFamily="2" charset="-122"/>
              </a:rPr>
              <a:t>弹性模量、</a:t>
            </a:r>
            <a:r>
              <a:rPr lang="zh-CN" altLang="en-US" sz="2400" i="1">
                <a:latin typeface="Times New Roman" panose="02020603050405020304" pitchFamily="18" charset="0"/>
                <a:ea typeface="宋体" panose="02010600030101010101" pitchFamily="2" charset="-122"/>
                <a:sym typeface="Symbol" panose="05050102010706020507" pitchFamily="18" charset="2"/>
              </a:rPr>
              <a:t></a:t>
            </a:r>
            <a:r>
              <a:rPr lang="zh-CN" altLang="en-US" sz="2400">
                <a:latin typeface="Times New Roman" panose="02020603050405020304" pitchFamily="18" charset="0"/>
                <a:ea typeface="宋体" panose="02010600030101010101" pitchFamily="2" charset="-122"/>
              </a:rPr>
              <a:t>为介质的密度</a:t>
            </a:r>
            <a:endParaRPr lang="zh-CN" altLang="en-US" sz="2400">
              <a:latin typeface="Times New Roman" panose="02020603050405020304" pitchFamily="18" charset="0"/>
              <a:ea typeface="宋体" panose="02010600030101010101" pitchFamily="2" charset="-122"/>
            </a:endParaRPr>
          </a:p>
        </p:txBody>
      </p:sp>
      <p:sp>
        <p:nvSpPr>
          <p:cNvPr id="77844" name="Text Box 20"/>
          <p:cNvSpPr txBox="1"/>
          <p:nvPr/>
        </p:nvSpPr>
        <p:spPr>
          <a:xfrm>
            <a:off x="3430588" y="1478280"/>
            <a:ext cx="1400175" cy="519113"/>
          </a:xfrm>
          <a:prstGeom prst="rect">
            <a:avLst/>
          </a:prstGeom>
          <a:noFill/>
          <a:ln w="9525">
            <a:noFill/>
          </a:ln>
        </p:spPr>
        <p:txBody>
          <a:bodyPr anchor="t">
            <a:spAutoFit/>
          </a:bodyPr>
          <a:p>
            <a:pPr eaLnBrk="0" hangingPunct="0">
              <a:buSzPct val="140000"/>
            </a:pPr>
            <a:r>
              <a:rPr lang="zh-CN" altLang="en-US" u="sng">
                <a:latin typeface="Times New Roman" panose="02020603050405020304" pitchFamily="18" charset="0"/>
                <a:ea typeface="宋体" panose="02010600030101010101" pitchFamily="2" charset="-122"/>
              </a:rPr>
              <a:t>横波</a:t>
            </a:r>
            <a:r>
              <a:rPr lang="zh-CN" altLang="en-US">
                <a:latin typeface="Times New Roman" panose="02020603050405020304" pitchFamily="18" charset="0"/>
                <a:ea typeface="宋体" panose="02010600030101010101" pitchFamily="2" charset="-122"/>
              </a:rPr>
              <a:t>：</a:t>
            </a:r>
            <a:endParaRPr lang="zh-CN" altLang="en-US">
              <a:latin typeface="Times New Roman" panose="02020603050405020304" pitchFamily="18" charset="0"/>
              <a:ea typeface="宋体" panose="02010600030101010101" pitchFamily="2" charset="-122"/>
            </a:endParaRPr>
          </a:p>
        </p:txBody>
      </p:sp>
      <p:sp>
        <p:nvSpPr>
          <p:cNvPr id="2" name="Text Box 20"/>
          <p:cNvSpPr txBox="1"/>
          <p:nvPr/>
        </p:nvSpPr>
        <p:spPr>
          <a:xfrm>
            <a:off x="1033463" y="1157605"/>
            <a:ext cx="2262187" cy="519113"/>
          </a:xfrm>
          <a:prstGeom prst="rect">
            <a:avLst/>
          </a:prstGeom>
          <a:noFill/>
          <a:ln w="9525">
            <a:noFill/>
          </a:ln>
        </p:spPr>
        <p:txBody>
          <a:bodyPr anchor="t">
            <a:spAutoFit/>
          </a:bodyPr>
          <a:p>
            <a:pPr eaLnBrk="0" hangingPunct="0">
              <a:buSzPct val="140000"/>
            </a:pPr>
            <a:r>
              <a:rPr lang="zh-CN" altLang="en-US">
                <a:solidFill>
                  <a:schemeClr val="tx1"/>
                </a:solidFill>
                <a:latin typeface="Times New Roman" panose="02020603050405020304" pitchFamily="18" charset="0"/>
                <a:ea typeface="宋体" panose="02010600030101010101" pitchFamily="2" charset="-122"/>
              </a:rPr>
              <a:t>固体媒质中</a:t>
            </a:r>
            <a:endParaRPr lang="zh-CN" altLang="en-US">
              <a:solidFill>
                <a:schemeClr val="tx1"/>
              </a:solidFill>
              <a:latin typeface="Times New Roman" panose="02020603050405020304" pitchFamily="18" charset="0"/>
              <a:ea typeface="宋体" panose="02010600030101010101" pitchFamily="2" charset="-122"/>
            </a:endParaRPr>
          </a:p>
        </p:txBody>
      </p:sp>
      <p:sp>
        <p:nvSpPr>
          <p:cNvPr id="19461" name="Text Box 5"/>
          <p:cNvSpPr txBox="1"/>
          <p:nvPr/>
        </p:nvSpPr>
        <p:spPr>
          <a:xfrm>
            <a:off x="947103" y="3955098"/>
            <a:ext cx="2719387" cy="517525"/>
          </a:xfrm>
          <a:prstGeom prst="rect">
            <a:avLst/>
          </a:prstGeom>
          <a:noFill/>
          <a:ln w="9525">
            <a:noFill/>
          </a:ln>
        </p:spPr>
        <p:txBody>
          <a:bodyPr anchor="t">
            <a:spAutoFit/>
          </a:bodyPr>
          <a:p>
            <a:pPr>
              <a:buSzPct val="140000"/>
            </a:pPr>
            <a:r>
              <a:rPr lang="zh-CN" altLang="en-US">
                <a:solidFill>
                  <a:schemeClr val="tx1"/>
                </a:solidFill>
                <a:latin typeface="楷体_GB2312" panose="02010609030101010101" pitchFamily="49" charset="-122"/>
                <a:ea typeface="楷体_GB2312" panose="02010609030101010101" pitchFamily="49" charset="-122"/>
              </a:rPr>
              <a:t>液体和气体中</a:t>
            </a:r>
            <a:endParaRPr lang="zh-CN" altLang="en-US">
              <a:solidFill>
                <a:schemeClr val="tx1"/>
              </a:solidFill>
              <a:latin typeface="楷体_GB2312" panose="02010609030101010101" pitchFamily="49" charset="-122"/>
              <a:ea typeface="楷体_GB2312" panose="02010609030101010101" pitchFamily="49" charset="-122"/>
            </a:endParaRPr>
          </a:p>
        </p:txBody>
      </p:sp>
      <p:graphicFrame>
        <p:nvGraphicFramePr>
          <p:cNvPr id="19462" name="Object 27"/>
          <p:cNvGraphicFramePr>
            <a:graphicFrameLocks noChangeAspect="1"/>
          </p:cNvGraphicFramePr>
          <p:nvPr/>
        </p:nvGraphicFramePr>
        <p:xfrm>
          <a:off x="3363278" y="4329430"/>
          <a:ext cx="1247775" cy="923925"/>
        </p:xfrm>
        <a:graphic>
          <a:graphicData uri="http://schemas.openxmlformats.org/presentationml/2006/ole">
            <mc:AlternateContent xmlns:mc="http://schemas.openxmlformats.org/markup-compatibility/2006">
              <mc:Choice xmlns:v="urn:schemas-microsoft-com:vml" Requires="v">
                <p:oleObj spid="_x0000_s3080" name="" r:id="rId5" imgW="850900" imgH="622300" progId="Equation.3">
                  <p:embed/>
                </p:oleObj>
              </mc:Choice>
              <mc:Fallback>
                <p:oleObj name="" r:id="rId5" imgW="850900" imgH="622300" progId="Equation.3">
                  <p:embed/>
                  <p:pic>
                    <p:nvPicPr>
                      <p:cNvPr id="0" name="图片 3079"/>
                      <p:cNvPicPr/>
                      <p:nvPr/>
                    </p:nvPicPr>
                    <p:blipFill>
                      <a:blip r:embed="rId6"/>
                      <a:stretch>
                        <a:fillRect/>
                      </a:stretch>
                    </p:blipFill>
                    <p:spPr>
                      <a:xfrm>
                        <a:off x="3363278" y="4329430"/>
                        <a:ext cx="1247775" cy="923925"/>
                      </a:xfrm>
                      <a:prstGeom prst="rect">
                        <a:avLst/>
                      </a:prstGeom>
                      <a:noFill/>
                      <a:ln w="38100">
                        <a:noFill/>
                        <a:miter/>
                      </a:ln>
                    </p:spPr>
                  </p:pic>
                </p:oleObj>
              </mc:Fallback>
            </mc:AlternateContent>
          </a:graphicData>
        </a:graphic>
      </p:graphicFrame>
      <p:sp>
        <p:nvSpPr>
          <p:cNvPr id="19463" name="Text Box 7"/>
          <p:cNvSpPr txBox="1"/>
          <p:nvPr/>
        </p:nvSpPr>
        <p:spPr>
          <a:xfrm>
            <a:off x="1755775" y="5382260"/>
            <a:ext cx="3916680" cy="521970"/>
          </a:xfrm>
          <a:prstGeom prst="rect">
            <a:avLst/>
          </a:prstGeom>
          <a:noFill/>
          <a:ln w="9525">
            <a:noFill/>
          </a:ln>
        </p:spPr>
        <p:txBody>
          <a:bodyPr wrap="square" anchor="t">
            <a:spAutoFit/>
          </a:bodyPr>
          <a:p>
            <a:pPr eaLnBrk="0" hangingPunct="0"/>
            <a:r>
              <a:rPr lang="en-US" altLang="zh-CN" sz="2400" i="1">
                <a:latin typeface="Times New Roman" panose="02020603050405020304" pitchFamily="18" charset="0"/>
                <a:ea typeface="楷体_GB2312" panose="02010609030101010101" pitchFamily="49" charset="-122"/>
              </a:rPr>
              <a:t>B</a:t>
            </a:r>
            <a:r>
              <a:rPr lang="zh-CN" altLang="en-US" sz="2400">
                <a:latin typeface="楷体_GB2312" panose="02010609030101010101" pitchFamily="49" charset="-122"/>
                <a:ea typeface="楷体_GB2312" panose="02010609030101010101" pitchFamily="49" charset="-122"/>
              </a:rPr>
              <a:t>为</a:t>
            </a:r>
            <a:r>
              <a:rPr lang="zh-CN" altLang="en-US">
                <a:solidFill>
                  <a:srgbClr val="FF0000"/>
                </a:solidFill>
                <a:latin typeface="楷体_GB2312" panose="02010609030101010101" pitchFamily="49" charset="-122"/>
                <a:ea typeface="楷体_GB2312" panose="02010609030101010101" pitchFamily="49" charset="-122"/>
              </a:rPr>
              <a:t>容变</a:t>
            </a:r>
            <a:r>
              <a:rPr lang="zh-CN" altLang="en-US" sz="2400">
                <a:latin typeface="楷体_GB2312" panose="02010609030101010101" pitchFamily="49" charset="-122"/>
                <a:ea typeface="楷体_GB2312" panose="02010609030101010101" pitchFamily="49" charset="-122"/>
              </a:rPr>
              <a:t>弹性模量</a:t>
            </a:r>
            <a:endParaRPr lang="zh-CN" altLang="en-US" sz="2400">
              <a:latin typeface="楷体_GB2312" panose="02010609030101010101" pitchFamily="49" charset="-122"/>
              <a:ea typeface="楷体_GB2312" panose="02010609030101010101" pitchFamily="49" charset="-122"/>
            </a:endParaRPr>
          </a:p>
        </p:txBody>
      </p:sp>
      <p:sp>
        <p:nvSpPr>
          <p:cNvPr id="4" name="Text Box 15"/>
          <p:cNvSpPr txBox="1"/>
          <p:nvPr/>
        </p:nvSpPr>
        <p:spPr>
          <a:xfrm>
            <a:off x="467360" y="6033135"/>
            <a:ext cx="8457565" cy="515620"/>
          </a:xfrm>
          <a:prstGeom prst="rect">
            <a:avLst/>
          </a:prstGeom>
          <a:noFill/>
          <a:ln w="9525">
            <a:noFill/>
          </a:ln>
        </p:spPr>
        <p:txBody>
          <a:bodyPr wrap="square" anchor="t">
            <a:spAutoFit/>
          </a:bodyPr>
          <a:p>
            <a:pPr>
              <a:lnSpc>
                <a:spcPct val="115000"/>
              </a:lnSpc>
              <a:spcBef>
                <a:spcPct val="50000"/>
              </a:spcBef>
            </a:pPr>
            <a:r>
              <a:rPr lang="en-US" altLang="zh-CN" sz="2400">
                <a:solidFill>
                  <a:srgbClr val="FF0000"/>
                </a:solidFill>
                <a:latin typeface="Times New Roman" panose="02020603050405020304" pitchFamily="18" charset="0"/>
                <a:ea typeface="宋体" panose="02010600030101010101" pitchFamily="2" charset="-122"/>
              </a:rPr>
              <a:t> </a:t>
            </a:r>
            <a:r>
              <a:rPr lang="zh-CN" altLang="en-US" sz="2400">
                <a:solidFill>
                  <a:srgbClr val="FF0000"/>
                </a:solidFill>
                <a:latin typeface="Times New Roman" panose="02020603050405020304" pitchFamily="18" charset="0"/>
                <a:ea typeface="宋体" panose="02010600030101010101" pitchFamily="2" charset="-122"/>
              </a:rPr>
              <a:t>注意：</a:t>
            </a:r>
            <a:r>
              <a:rPr lang="zh-CN" altLang="en-US" sz="2400">
                <a:solidFill>
                  <a:schemeClr val="tx1"/>
                </a:solidFill>
                <a:latin typeface="Times New Roman" panose="02020603050405020304" pitchFamily="18" charset="0"/>
                <a:ea typeface="宋体" panose="02010600030101010101" pitchFamily="2" charset="-122"/>
              </a:rPr>
              <a:t>波速与介质有关，</a:t>
            </a:r>
            <a:r>
              <a:rPr lang="zh-CN" altLang="en-US" sz="2400">
                <a:latin typeface="Times New Roman" panose="02020603050405020304" pitchFamily="18" charset="0"/>
                <a:ea typeface="宋体" panose="02010600030101010101" pitchFamily="2" charset="-122"/>
              </a:rPr>
              <a:t>不同介质中，波速往往不同！</a:t>
            </a:r>
            <a:endParaRPr lang="zh-CN" altLang="en-US" sz="2400" dirty="0">
              <a:latin typeface="Times New Roman" panose="02020603050405020304" pitchFamily="18"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28"/>
                                        </p:tgtEl>
                                        <p:attrNameLst>
                                          <p:attrName>style.visibility</p:attrName>
                                        </p:attrNameLst>
                                      </p:cBhvr>
                                      <p:to>
                                        <p:strVal val="visible"/>
                                      </p:to>
                                    </p:set>
                                    <p:animEffect transition="in" filter="wipe(left)">
                                      <p:cBhvr>
                                        <p:cTn id="7" dur="500"/>
                                        <p:tgtEl>
                                          <p:spTgt spid="778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38"/>
                                        </p:tgtEl>
                                        <p:attrNameLst>
                                          <p:attrName>style.visibility</p:attrName>
                                        </p:attrNameLst>
                                      </p:cBhvr>
                                      <p:to>
                                        <p:strVal val="visible"/>
                                      </p:to>
                                    </p:set>
                                    <p:animEffect transition="in" filter="wipe(left)">
                                      <p:cBhvr>
                                        <p:cTn id="12" dur="500"/>
                                        <p:tgtEl>
                                          <p:spTgt spid="778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7844"/>
                                        </p:tgtEl>
                                        <p:attrNameLst>
                                          <p:attrName>style.visibility</p:attrName>
                                        </p:attrNameLst>
                                      </p:cBhvr>
                                      <p:to>
                                        <p:strVal val="visible"/>
                                      </p:to>
                                    </p:set>
                                    <p:animEffect transition="in" filter="wipe(left)">
                                      <p:cBhvr>
                                        <p:cTn id="22" dur="500"/>
                                        <p:tgtEl>
                                          <p:spTgt spid="778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840"/>
                                        </p:tgtEl>
                                        <p:attrNameLst>
                                          <p:attrName>style.visibility</p:attrName>
                                        </p:attrNameLst>
                                      </p:cBhvr>
                                      <p:to>
                                        <p:strVal val="visible"/>
                                      </p:to>
                                    </p:set>
                                    <p:animEffect transition="in" filter="wipe(left)">
                                      <p:cBhvr>
                                        <p:cTn id="27" dur="500"/>
                                        <p:tgtEl>
                                          <p:spTgt spid="778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7841"/>
                                        </p:tgtEl>
                                        <p:attrNameLst>
                                          <p:attrName>style.visibility</p:attrName>
                                        </p:attrNameLst>
                                      </p:cBhvr>
                                      <p:to>
                                        <p:strVal val="visible"/>
                                      </p:to>
                                    </p:set>
                                    <p:animEffect transition="in" filter="wipe(left)">
                                      <p:cBhvr>
                                        <p:cTn id="32" dur="500"/>
                                        <p:tgtEl>
                                          <p:spTgt spid="778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7842"/>
                                        </p:tgtEl>
                                        <p:attrNameLst>
                                          <p:attrName>style.visibility</p:attrName>
                                        </p:attrNameLst>
                                      </p:cBhvr>
                                      <p:to>
                                        <p:strVal val="visible"/>
                                      </p:to>
                                    </p:set>
                                    <p:animEffect transition="in" filter="wipe(left)">
                                      <p:cBhvr>
                                        <p:cTn id="37" dur="500"/>
                                        <p:tgtEl>
                                          <p:spTgt spid="778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7843"/>
                                        </p:tgtEl>
                                        <p:attrNameLst>
                                          <p:attrName>style.visibility</p:attrName>
                                        </p:attrNameLst>
                                      </p:cBhvr>
                                      <p:to>
                                        <p:strVal val="visible"/>
                                      </p:to>
                                    </p:set>
                                    <p:animEffect transition="in" filter="wipe(left)">
                                      <p:cBhvr>
                                        <p:cTn id="42" dur="500"/>
                                        <p:tgtEl>
                                          <p:spTgt spid="778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461"/>
                                        </p:tgtEl>
                                        <p:attrNameLst>
                                          <p:attrName>style.visibility</p:attrName>
                                        </p:attrNameLst>
                                      </p:cBhvr>
                                      <p:to>
                                        <p:strVal val="visible"/>
                                      </p:to>
                                    </p:set>
                                    <p:animEffect transition="in" filter="wipe(left)">
                                      <p:cBhvr>
                                        <p:cTn id="47" dur="500"/>
                                        <p:tgtEl>
                                          <p:spTgt spid="194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9462"/>
                                        </p:tgtEl>
                                        <p:attrNameLst>
                                          <p:attrName>style.visibility</p:attrName>
                                        </p:attrNameLst>
                                      </p:cBhvr>
                                      <p:to>
                                        <p:strVal val="visible"/>
                                      </p:to>
                                    </p:set>
                                    <p:animEffect transition="in" filter="wipe(left)">
                                      <p:cBhvr>
                                        <p:cTn id="52" dur="500"/>
                                        <p:tgtEl>
                                          <p:spTgt spid="194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463"/>
                                        </p:tgtEl>
                                        <p:attrNameLst>
                                          <p:attrName>style.visibility</p:attrName>
                                        </p:attrNameLst>
                                      </p:cBhvr>
                                      <p:to>
                                        <p:strVal val="visible"/>
                                      </p:to>
                                    </p:set>
                                    <p:animEffect transition="in" filter="wipe(left)">
                                      <p:cBhvr>
                                        <p:cTn id="57" dur="500"/>
                                        <p:tgtEl>
                                          <p:spTgt spid="1946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left)">
                                      <p:cBhvr>
                                        <p:cTn id="6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p:bldP spid="77838" grpId="0"/>
      <p:bldP spid="77841" grpId="0"/>
      <p:bldP spid="77843" grpId="0"/>
      <p:bldP spid="77844" grpId="0"/>
      <p:bldP spid="2" grpId="0"/>
      <p:bldP spid="19461" grpId="0"/>
      <p:bldP spid="19463" grpId="0"/>
      <p:bldP spid="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灯片编号占位符 3"/>
          <p:cNvSpPr>
            <a:spLocks noGrp="1"/>
          </p:cNvSpPr>
          <p:nvPr>
            <p:ph type="sldNum" sz="quarter" idx="4294967295"/>
          </p:nvPr>
        </p:nvSpPr>
        <p:spPr>
          <a:xfrm>
            <a:off x="7138670" y="6381750"/>
            <a:ext cx="1850390" cy="47625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a:fld>
            <a:endParaRPr lang="en-US" altLang="zh-CN"/>
          </a:p>
        </p:txBody>
      </p:sp>
      <p:sp>
        <p:nvSpPr>
          <p:cNvPr id="20482" name="Text Box 2"/>
          <p:cNvSpPr txBox="1"/>
          <p:nvPr/>
        </p:nvSpPr>
        <p:spPr>
          <a:xfrm>
            <a:off x="350520" y="3510598"/>
            <a:ext cx="1746250" cy="476250"/>
          </a:xfrm>
          <a:prstGeom prst="rect">
            <a:avLst/>
          </a:prstGeom>
          <a:noFill/>
          <a:ln w="9525">
            <a:noFill/>
          </a:ln>
        </p:spPr>
        <p:txBody>
          <a:bodyPr anchor="t">
            <a:spAutoFit/>
          </a:bodyPr>
          <a:p>
            <a:pPr eaLnBrk="0" hangingPunct="0">
              <a:lnSpc>
                <a:spcPct val="90000"/>
              </a:lnSpc>
            </a:pPr>
            <a:r>
              <a:rPr lang="en-US" altLang="zh-CN">
                <a:solidFill>
                  <a:schemeClr val="tx1"/>
                </a:solidFill>
                <a:latin typeface="Times New Roman" panose="02020603050405020304" pitchFamily="18" charset="0"/>
                <a:ea typeface="楷体_GB2312" panose="02010609030101010101" pitchFamily="49" charset="-122"/>
              </a:rPr>
              <a:t>3</a:t>
            </a:r>
            <a:r>
              <a:rPr lang="en-US" altLang="zh-CN">
                <a:solidFill>
                  <a:schemeClr val="tx1"/>
                </a:solidFill>
                <a:latin typeface="楷体_GB2312" panose="02010609030101010101" pitchFamily="49" charset="-122"/>
                <a:ea typeface="楷体_GB2312" panose="02010609030101010101" pitchFamily="49" charset="-122"/>
              </a:rPr>
              <a:t>.</a:t>
            </a:r>
            <a:r>
              <a:rPr lang="zh-CN" altLang="en-US">
                <a:solidFill>
                  <a:schemeClr val="tx1"/>
                </a:solidFill>
                <a:latin typeface="楷体_GB2312" panose="02010609030101010101" pitchFamily="49" charset="-122"/>
                <a:ea typeface="楷体_GB2312" panose="02010609030101010101" pitchFamily="49" charset="-122"/>
              </a:rPr>
              <a:t>波长</a:t>
            </a:r>
            <a:r>
              <a:rPr lang="zh-CN" altLang="en-US" i="1">
                <a:solidFill>
                  <a:schemeClr val="tx1"/>
                </a:solidFill>
                <a:latin typeface="Times New Roman" panose="02020603050405020304" pitchFamily="18" charset="0"/>
                <a:ea typeface="楷体_GB2312" panose="02010609030101010101" pitchFamily="49" charset="-122"/>
                <a:sym typeface="Symbol" panose="05050102010706020507" pitchFamily="18" charset="2"/>
              </a:rPr>
              <a:t></a:t>
            </a:r>
            <a:endParaRPr lang="zh-CN" altLang="en-US" i="1">
              <a:solidFill>
                <a:schemeClr val="tx1"/>
              </a:solidFill>
              <a:latin typeface="Times New Roman" panose="02020603050405020304" pitchFamily="18" charset="0"/>
              <a:ea typeface="楷体_GB2312" panose="02010609030101010101" pitchFamily="49" charset="-122"/>
              <a:sym typeface="Symbol" panose="05050102010706020507" pitchFamily="18" charset="2"/>
            </a:endParaRPr>
          </a:p>
        </p:txBody>
      </p:sp>
      <p:sp>
        <p:nvSpPr>
          <p:cNvPr id="20483" name="Text Box 3"/>
          <p:cNvSpPr txBox="1"/>
          <p:nvPr/>
        </p:nvSpPr>
        <p:spPr>
          <a:xfrm>
            <a:off x="206375" y="76200"/>
            <a:ext cx="3128963" cy="521970"/>
          </a:xfrm>
          <a:prstGeom prst="rect">
            <a:avLst/>
          </a:prstGeom>
          <a:noFill/>
          <a:ln w="9525">
            <a:noFill/>
          </a:ln>
        </p:spPr>
        <p:txBody>
          <a:bodyPr anchor="t">
            <a:spAutoFit/>
          </a:bodyPr>
          <a:p>
            <a:pPr algn="just" eaLnBrk="0" hangingPunct="0"/>
            <a:r>
              <a:rPr lang="en-US" altLang="zh-CN">
                <a:solidFill>
                  <a:schemeClr val="tx1"/>
                </a:solidFill>
                <a:latin typeface="Times New Roman" panose="02020603050405020304" pitchFamily="18" charset="0"/>
                <a:ea typeface="宋体" panose="02010600030101010101" pitchFamily="2" charset="-122"/>
              </a:rPr>
              <a:t>2. </a:t>
            </a:r>
            <a:r>
              <a:rPr lang="zh-CN" altLang="en-US">
                <a:solidFill>
                  <a:schemeClr val="tx1"/>
                </a:solidFill>
                <a:latin typeface="Times New Roman" panose="02020603050405020304" pitchFamily="18" charset="0"/>
                <a:ea typeface="宋体" panose="02010600030101010101" pitchFamily="2" charset="-122"/>
              </a:rPr>
              <a:t>波动周期和频率</a:t>
            </a:r>
            <a:endParaRPr lang="zh-CN" altLang="en-US">
              <a:solidFill>
                <a:schemeClr val="tx1"/>
              </a:solidFill>
              <a:latin typeface="Times New Roman" panose="02020603050405020304" pitchFamily="18" charset="0"/>
              <a:ea typeface="宋体" panose="02010600030101010101" pitchFamily="2" charset="-122"/>
            </a:endParaRPr>
          </a:p>
        </p:txBody>
      </p:sp>
      <p:graphicFrame>
        <p:nvGraphicFramePr>
          <p:cNvPr id="20484" name="Object 18"/>
          <p:cNvGraphicFramePr>
            <a:graphicFrameLocks noChangeAspect="1"/>
          </p:cNvGraphicFramePr>
          <p:nvPr/>
        </p:nvGraphicFramePr>
        <p:xfrm>
          <a:off x="3121025" y="1714500"/>
          <a:ext cx="1527175" cy="798513"/>
        </p:xfrm>
        <a:graphic>
          <a:graphicData uri="http://schemas.openxmlformats.org/presentationml/2006/ole">
            <mc:AlternateContent xmlns:mc="http://schemas.openxmlformats.org/markup-compatibility/2006">
              <mc:Choice xmlns:v="urn:schemas-microsoft-com:vml" Requires="v">
                <p:oleObj spid="_x0000_s3081" name="" r:id="rId1" imgW="1028700" imgH="546100" progId="Equation.3">
                  <p:embed/>
                </p:oleObj>
              </mc:Choice>
              <mc:Fallback>
                <p:oleObj name="" r:id="rId1" imgW="1028700" imgH="546100" progId="Equation.3">
                  <p:embed/>
                  <p:pic>
                    <p:nvPicPr>
                      <p:cNvPr id="0" name="图片 3080"/>
                      <p:cNvPicPr/>
                      <p:nvPr/>
                    </p:nvPicPr>
                    <p:blipFill>
                      <a:blip r:embed="rId2"/>
                      <a:stretch>
                        <a:fillRect/>
                      </a:stretch>
                    </p:blipFill>
                    <p:spPr>
                      <a:xfrm>
                        <a:off x="3121025" y="1714500"/>
                        <a:ext cx="1527175" cy="798513"/>
                      </a:xfrm>
                      <a:prstGeom prst="rect">
                        <a:avLst/>
                      </a:prstGeom>
                      <a:noFill/>
                      <a:ln w="38100">
                        <a:noFill/>
                        <a:miter/>
                      </a:ln>
                    </p:spPr>
                  </p:pic>
                </p:oleObj>
              </mc:Fallback>
            </mc:AlternateContent>
          </a:graphicData>
        </a:graphic>
      </p:graphicFrame>
      <p:graphicFrame>
        <p:nvGraphicFramePr>
          <p:cNvPr id="20485" name="Object 19"/>
          <p:cNvGraphicFramePr>
            <a:graphicFrameLocks noChangeAspect="1"/>
          </p:cNvGraphicFramePr>
          <p:nvPr/>
        </p:nvGraphicFramePr>
        <p:xfrm>
          <a:off x="1871345" y="4163060"/>
          <a:ext cx="2053590" cy="891540"/>
        </p:xfrm>
        <a:graphic>
          <a:graphicData uri="http://schemas.openxmlformats.org/presentationml/2006/ole">
            <mc:AlternateContent xmlns:mc="http://schemas.openxmlformats.org/markup-compatibility/2006">
              <mc:Choice xmlns:v="urn:schemas-microsoft-com:vml" Requires="v">
                <p:oleObj spid="_x0000_s3082" name="" r:id="rId3" imgW="1117600" imgH="546100" progId="Equation.3">
                  <p:embed/>
                </p:oleObj>
              </mc:Choice>
              <mc:Fallback>
                <p:oleObj name="" r:id="rId3" imgW="1117600" imgH="546100" progId="Equation.3">
                  <p:embed/>
                  <p:pic>
                    <p:nvPicPr>
                      <p:cNvPr id="0" name="图片 3081"/>
                      <p:cNvPicPr/>
                      <p:nvPr/>
                    </p:nvPicPr>
                    <p:blipFill>
                      <a:blip r:embed="rId4"/>
                      <a:stretch>
                        <a:fillRect/>
                      </a:stretch>
                    </p:blipFill>
                    <p:spPr>
                      <a:xfrm>
                        <a:off x="1871345" y="4163060"/>
                        <a:ext cx="2053590" cy="891540"/>
                      </a:xfrm>
                      <a:prstGeom prst="rect">
                        <a:avLst/>
                      </a:prstGeom>
                      <a:noFill/>
                      <a:ln w="38100">
                        <a:noFill/>
                        <a:miter/>
                      </a:ln>
                    </p:spPr>
                  </p:pic>
                </p:oleObj>
              </mc:Fallback>
            </mc:AlternateContent>
          </a:graphicData>
        </a:graphic>
      </p:graphicFrame>
      <p:sp>
        <p:nvSpPr>
          <p:cNvPr id="20486" name="Text Box 6"/>
          <p:cNvSpPr txBox="1"/>
          <p:nvPr/>
        </p:nvSpPr>
        <p:spPr>
          <a:xfrm>
            <a:off x="163513" y="504825"/>
            <a:ext cx="8640762" cy="603250"/>
          </a:xfrm>
          <a:prstGeom prst="rect">
            <a:avLst/>
          </a:prstGeom>
          <a:noFill/>
          <a:ln w="9525">
            <a:noFill/>
          </a:ln>
        </p:spPr>
        <p:txBody>
          <a:bodyPr anchor="t">
            <a:spAutoFit/>
          </a:bodyPr>
          <a:p>
            <a:pPr eaLnBrk="0" hangingPunct="0">
              <a:lnSpc>
                <a:spcPct val="120000"/>
              </a:lnSpc>
            </a:pPr>
            <a:r>
              <a:rPr lang="zh-CN" altLang="en-US">
                <a:latin typeface="楷体_GB2312" panose="02010609030101010101" pitchFamily="49" charset="-122"/>
                <a:ea typeface="楷体_GB2312" panose="02010609030101010101" pitchFamily="49" charset="-122"/>
              </a:rPr>
              <a:t>波的周期</a:t>
            </a:r>
            <a:r>
              <a:rPr lang="en-US" altLang="zh-CN">
                <a:latin typeface="Times New Roman" panose="02020603050405020304" pitchFamily="18" charset="0"/>
                <a:ea typeface="楷体_GB2312" panose="02010609030101010101" pitchFamily="49" charset="-122"/>
              </a:rPr>
              <a:t>(</a:t>
            </a:r>
            <a:r>
              <a:rPr lang="en-US" altLang="zh-CN" i="1">
                <a:latin typeface="Times New Roman" panose="02020603050405020304" pitchFamily="18" charset="0"/>
                <a:ea typeface="楷体_GB2312" panose="02010609030101010101" pitchFamily="49" charset="-122"/>
              </a:rPr>
              <a:t>T</a:t>
            </a:r>
            <a:r>
              <a:rPr lang="en-US" altLang="zh-CN">
                <a:latin typeface="Times New Roman" panose="02020603050405020304" pitchFamily="18" charset="0"/>
                <a:ea typeface="楷体_GB2312" panose="02010609030101010101" pitchFamily="49" charset="-122"/>
              </a:rPr>
              <a:t>)</a:t>
            </a:r>
            <a:r>
              <a:rPr lang="zh-CN" altLang="en-US">
                <a:latin typeface="楷体_GB2312" panose="02010609030101010101" pitchFamily="49" charset="-122"/>
                <a:ea typeface="楷体_GB2312" panose="02010609030101010101" pitchFamily="49" charset="-122"/>
              </a:rPr>
              <a:t>：</a:t>
            </a:r>
            <a:r>
              <a:rPr lang="zh-CN" altLang="en-US" dirty="0">
                <a:latin typeface="宋体" panose="02010600030101010101" pitchFamily="2" charset="-122"/>
                <a:ea typeface="宋体" panose="02010600030101010101" pitchFamily="2" charset="-122"/>
                <a:sym typeface="宋体" panose="02010600030101010101" pitchFamily="2" charset="-122"/>
              </a:rPr>
              <a:t>波前进</a:t>
            </a:r>
            <a:r>
              <a:rPr lang="zh-CN" altLang="en-US" dirty="0">
                <a:solidFill>
                  <a:srgbClr val="FF0000"/>
                </a:solidFill>
                <a:latin typeface="宋体" panose="02010600030101010101" pitchFamily="2" charset="-122"/>
                <a:ea typeface="宋体" panose="02010600030101010101" pitchFamily="2" charset="-122"/>
                <a:sym typeface="宋体" panose="02010600030101010101" pitchFamily="2" charset="-122"/>
              </a:rPr>
              <a:t>一个波长</a:t>
            </a:r>
            <a:r>
              <a:rPr lang="zh-CN" altLang="en-US" dirty="0">
                <a:latin typeface="宋体" panose="02010600030101010101" pitchFamily="2" charset="-122"/>
                <a:ea typeface="宋体" panose="02010600030101010101" pitchFamily="2" charset="-122"/>
                <a:sym typeface="宋体" panose="02010600030101010101" pitchFamily="2" charset="-122"/>
              </a:rPr>
              <a:t>的距离所需要的时间</a:t>
            </a:r>
            <a:r>
              <a:rPr lang="zh-CN" altLang="en-US">
                <a:latin typeface="楷体_GB2312" panose="02010609030101010101" pitchFamily="49" charset="-122"/>
                <a:ea typeface="楷体_GB2312" panose="02010609030101010101" pitchFamily="49" charset="-122"/>
                <a:sym typeface="Symbol" panose="05050102010706020507" pitchFamily="18" charset="2"/>
              </a:rPr>
              <a:t>。</a:t>
            </a:r>
            <a:endParaRPr lang="zh-CN" altLang="en-US">
              <a:latin typeface="楷体_GB2312" panose="02010609030101010101" pitchFamily="49" charset="-122"/>
              <a:ea typeface="楷体_GB2312" panose="02010609030101010101" pitchFamily="49" charset="-122"/>
              <a:sym typeface="Symbol" panose="05050102010706020507" pitchFamily="18" charset="2"/>
            </a:endParaRPr>
          </a:p>
        </p:txBody>
      </p:sp>
      <p:sp>
        <p:nvSpPr>
          <p:cNvPr id="20487" name="Text Box 7"/>
          <p:cNvSpPr txBox="1"/>
          <p:nvPr/>
        </p:nvSpPr>
        <p:spPr>
          <a:xfrm>
            <a:off x="147638" y="1028700"/>
            <a:ext cx="9015412" cy="603250"/>
          </a:xfrm>
          <a:prstGeom prst="rect">
            <a:avLst/>
          </a:prstGeom>
          <a:noFill/>
          <a:ln w="9525">
            <a:noFill/>
          </a:ln>
        </p:spPr>
        <p:txBody>
          <a:bodyPr anchor="t">
            <a:spAutoFit/>
          </a:bodyPr>
          <a:p>
            <a:pPr eaLnBrk="0" hangingPunct="0">
              <a:lnSpc>
                <a:spcPct val="120000"/>
              </a:lnSpc>
            </a:pPr>
            <a:r>
              <a:rPr lang="zh-CN" altLang="en-US">
                <a:latin typeface="楷体_GB2312" panose="02010609030101010101" pitchFamily="49" charset="-122"/>
                <a:ea typeface="楷体_GB2312" panose="02010609030101010101" pitchFamily="49" charset="-122"/>
              </a:rPr>
              <a:t>波的频率</a:t>
            </a:r>
            <a:r>
              <a:rPr lang="en-US" altLang="zh-CN">
                <a:latin typeface="楷体_GB2312" panose="02010609030101010101" pitchFamily="49" charset="-122"/>
                <a:ea typeface="楷体_GB2312" panose="02010609030101010101" pitchFamily="49" charset="-122"/>
              </a:rPr>
              <a:t>(</a:t>
            </a:r>
            <a:r>
              <a:rPr lang="en-US" altLang="zh-CN" i="1">
                <a:latin typeface="楷体_GB2312" panose="02010609030101010101" pitchFamily="49" charset="-122"/>
                <a:ea typeface="楷体_GB2312" panose="02010609030101010101" pitchFamily="49" charset="-122"/>
                <a:sym typeface="Symbol" panose="05050102010706020507" pitchFamily="18" charset="2"/>
              </a:rPr>
              <a:t></a:t>
            </a:r>
            <a:r>
              <a:rPr lang="en-US" altLang="zh-CN">
                <a:latin typeface="楷体_GB2312" panose="02010609030101010101" pitchFamily="49" charset="-122"/>
                <a:ea typeface="楷体_GB2312" panose="02010609030101010101" pitchFamily="49" charset="-122"/>
              </a:rPr>
              <a:t>)</a:t>
            </a:r>
            <a:r>
              <a:rPr lang="zh-CN" altLang="en-US">
                <a:latin typeface="楷体_GB2312" panose="02010609030101010101" pitchFamily="49" charset="-122"/>
                <a:ea typeface="楷体_GB2312" panose="02010609030101010101" pitchFamily="49" charset="-122"/>
              </a:rPr>
              <a:t>：</a:t>
            </a:r>
            <a:r>
              <a:rPr lang="zh-CN" altLang="en-US" dirty="0">
                <a:latin typeface="宋体" panose="02010600030101010101" pitchFamily="2" charset="-122"/>
                <a:ea typeface="宋体" panose="02010600030101010101" pitchFamily="2" charset="-122"/>
                <a:sym typeface="宋体" panose="02010600030101010101" pitchFamily="2" charset="-122"/>
              </a:rPr>
              <a:t>单位时间内波动所传播的完整波的数目。</a:t>
            </a:r>
            <a:endParaRPr lang="zh-CN" altLang="en-US">
              <a:latin typeface="楷体_GB2312" panose="02010609030101010101" pitchFamily="49" charset="-122"/>
              <a:ea typeface="楷体_GB2312" panose="02010609030101010101" pitchFamily="49" charset="-122"/>
              <a:sym typeface="Symbol" panose="05050102010706020507" pitchFamily="18" charset="2"/>
            </a:endParaRPr>
          </a:p>
        </p:txBody>
      </p:sp>
      <p:sp>
        <p:nvSpPr>
          <p:cNvPr id="327686" name="文本框 327685"/>
          <p:cNvSpPr txBox="1"/>
          <p:nvPr/>
        </p:nvSpPr>
        <p:spPr>
          <a:xfrm>
            <a:off x="350520" y="2735898"/>
            <a:ext cx="8029575" cy="460375"/>
          </a:xfrm>
          <a:prstGeom prst="rect">
            <a:avLst/>
          </a:prstGeom>
          <a:noFill/>
          <a:ln w="15875" cap="flat" cmpd="sng">
            <a:solidFill>
              <a:srgbClr val="00FFFF"/>
            </a:solidFill>
            <a:prstDash val="solid"/>
            <a:miter/>
            <a:headEnd type="none" w="med" len="med"/>
            <a:tailEnd type="none" w="med" len="med"/>
          </a:ln>
        </p:spPr>
        <p:txBody>
          <a:bodyPr anchor="t">
            <a:spAutoFit/>
          </a:bodyPr>
          <a:p>
            <a:pPr>
              <a:spcBef>
                <a:spcPct val="50000"/>
              </a:spcBef>
            </a:pPr>
            <a:r>
              <a:rPr lang="en-US" altLang="zh-CN" sz="2400">
                <a:solidFill>
                  <a:srgbClr val="FF3300"/>
                </a:solidFill>
                <a:latin typeface="Times New Roman" panose="02020603050405020304" pitchFamily="18" charset="0"/>
                <a:ea typeface="宋体" panose="02010600030101010101" pitchFamily="2" charset="-122"/>
              </a:rPr>
              <a:t> </a:t>
            </a:r>
            <a:r>
              <a:rPr lang="zh-CN" altLang="en-US" sz="2400" dirty="0">
                <a:solidFill>
                  <a:schemeClr val="tx1"/>
                </a:solidFill>
                <a:latin typeface="Times New Roman" panose="02020603050405020304" pitchFamily="18" charset="0"/>
                <a:ea typeface="宋体" panose="02010600030101010101" pitchFamily="2" charset="-122"/>
              </a:rPr>
              <a:t>波的频率</a:t>
            </a:r>
            <a:r>
              <a:rPr lang="en-US" altLang="zh-CN" sz="2400">
                <a:solidFill>
                  <a:schemeClr val="tx1"/>
                </a:solidFill>
                <a:latin typeface="Times New Roman" panose="02020603050405020304" pitchFamily="18" charset="0"/>
                <a:ea typeface="宋体" panose="02010600030101010101" pitchFamily="2" charset="-122"/>
                <a:sym typeface="宋体" panose="02010600030101010101" pitchFamily="2" charset="-122"/>
              </a:rPr>
              <a:t>(</a:t>
            </a:r>
            <a:r>
              <a:rPr lang="zh-CN" altLang="en-US" sz="2400" dirty="0">
                <a:solidFill>
                  <a:schemeClr val="tx1"/>
                </a:solidFill>
                <a:latin typeface="Times New Roman" panose="02020603050405020304" pitchFamily="18" charset="0"/>
                <a:ea typeface="宋体" panose="02010600030101010101" pitchFamily="2" charset="-122"/>
                <a:sym typeface="宋体" panose="02010600030101010101" pitchFamily="2" charset="-122"/>
              </a:rPr>
              <a:t>周期</a:t>
            </a:r>
            <a:r>
              <a:rPr lang="en-US" altLang="zh-CN" sz="2400">
                <a:solidFill>
                  <a:schemeClr val="tx1"/>
                </a:solidFill>
                <a:latin typeface="Times New Roman" panose="02020603050405020304" pitchFamily="18" charset="0"/>
                <a:ea typeface="宋体" panose="02010600030101010101" pitchFamily="2" charset="-122"/>
                <a:sym typeface="宋体" panose="02010600030101010101" pitchFamily="2" charset="-122"/>
              </a:rPr>
              <a:t>) </a:t>
            </a:r>
            <a:r>
              <a:rPr lang="zh-CN" altLang="en-US" sz="2400" dirty="0">
                <a:solidFill>
                  <a:schemeClr val="tx1"/>
                </a:solidFill>
                <a:latin typeface="Times New Roman" panose="02020603050405020304" pitchFamily="18" charset="0"/>
                <a:ea typeface="宋体" panose="02010600030101010101" pitchFamily="2" charset="-122"/>
              </a:rPr>
              <a:t>等于</a:t>
            </a:r>
            <a:r>
              <a:rPr lang="zh-CN" altLang="en-US" sz="2400" dirty="0">
                <a:solidFill>
                  <a:srgbClr val="FF3300"/>
                </a:solidFill>
                <a:latin typeface="Times New Roman" panose="02020603050405020304" pitchFamily="18" charset="0"/>
                <a:ea typeface="宋体" panose="02010600030101010101" pitchFamily="2" charset="-122"/>
              </a:rPr>
              <a:t> </a:t>
            </a:r>
            <a:r>
              <a:rPr lang="zh-CN" altLang="en-US" sz="2400" dirty="0">
                <a:solidFill>
                  <a:schemeClr val="tx1"/>
                </a:solidFill>
                <a:latin typeface="Times New Roman" panose="02020603050405020304" pitchFamily="18" charset="0"/>
                <a:ea typeface="宋体" panose="02010600030101010101" pitchFamily="2" charset="-122"/>
              </a:rPr>
              <a:t>波源的振动频率</a:t>
            </a:r>
            <a:r>
              <a:rPr lang="en-US" altLang="zh-CN" sz="2400">
                <a:solidFill>
                  <a:schemeClr val="tx1"/>
                </a:solidFill>
                <a:latin typeface="Times New Roman" panose="02020603050405020304" pitchFamily="18" charset="0"/>
                <a:ea typeface="宋体" panose="02010600030101010101" pitchFamily="2" charset="-122"/>
                <a:sym typeface="宋体" panose="02010600030101010101" pitchFamily="2" charset="-122"/>
              </a:rPr>
              <a:t>(</a:t>
            </a:r>
            <a:r>
              <a:rPr lang="zh-CN" altLang="en-US" sz="2400" dirty="0">
                <a:solidFill>
                  <a:schemeClr val="tx1"/>
                </a:solidFill>
                <a:latin typeface="Times New Roman" panose="02020603050405020304" pitchFamily="18" charset="0"/>
                <a:ea typeface="宋体" panose="02010600030101010101" pitchFamily="2" charset="-122"/>
                <a:sym typeface="宋体" panose="02010600030101010101" pitchFamily="2" charset="-122"/>
              </a:rPr>
              <a:t>周期</a:t>
            </a:r>
            <a:r>
              <a:rPr lang="en-US" altLang="zh-CN" sz="2400">
                <a:solidFill>
                  <a:schemeClr val="tx1"/>
                </a:solidFill>
                <a:latin typeface="Times New Roman" panose="02020603050405020304" pitchFamily="18" charset="0"/>
                <a:ea typeface="宋体" panose="02010600030101010101" pitchFamily="2" charset="-122"/>
                <a:sym typeface="宋体" panose="02010600030101010101" pitchFamily="2" charset="-122"/>
              </a:rPr>
              <a:t>), </a:t>
            </a:r>
            <a:r>
              <a:rPr lang="zh-CN" altLang="en-US" sz="2400" dirty="0">
                <a:solidFill>
                  <a:srgbClr val="FF3300"/>
                </a:solidFill>
                <a:latin typeface="Times New Roman" panose="02020603050405020304" pitchFamily="18" charset="0"/>
                <a:ea typeface="宋体" panose="02010600030101010101" pitchFamily="2" charset="-122"/>
                <a:sym typeface="宋体" panose="02010600030101010101" pitchFamily="2" charset="-122"/>
              </a:rPr>
              <a:t>与介质无关</a:t>
            </a:r>
            <a:r>
              <a:rPr lang="en-US" altLang="zh-CN" sz="2400">
                <a:solidFill>
                  <a:srgbClr val="FF3300"/>
                </a:solidFill>
                <a:latin typeface="Times New Roman" panose="02020603050405020304" pitchFamily="18" charset="0"/>
                <a:ea typeface="宋体" panose="02010600030101010101" pitchFamily="2" charset="-122"/>
              </a:rPr>
              <a:t>!</a:t>
            </a:r>
            <a:endParaRPr lang="en-US" altLang="zh-CN" sz="2400">
              <a:solidFill>
                <a:srgbClr val="FF3300"/>
              </a:solidFill>
              <a:latin typeface="Times New Roman" panose="02020603050405020304" pitchFamily="18" charset="0"/>
              <a:ea typeface="宋体" panose="02010600030101010101" pitchFamily="2" charset="-122"/>
            </a:endParaRPr>
          </a:p>
        </p:txBody>
      </p:sp>
      <p:sp>
        <p:nvSpPr>
          <p:cNvPr id="4" name="Text Box 15"/>
          <p:cNvSpPr txBox="1"/>
          <p:nvPr/>
        </p:nvSpPr>
        <p:spPr>
          <a:xfrm>
            <a:off x="350520" y="5729605"/>
            <a:ext cx="6852920" cy="500380"/>
          </a:xfrm>
          <a:prstGeom prst="rect">
            <a:avLst/>
          </a:prstGeom>
          <a:solidFill>
            <a:schemeClr val="bg1"/>
          </a:solidFill>
          <a:ln w="9525">
            <a:noFill/>
          </a:ln>
        </p:spPr>
        <p:txBody>
          <a:bodyPr wrap="square" anchor="t">
            <a:spAutoFit/>
          </a:bodyPr>
          <a:p>
            <a:pPr>
              <a:lnSpc>
                <a:spcPct val="95000"/>
              </a:lnSpc>
              <a:spcBef>
                <a:spcPct val="50000"/>
              </a:spcBef>
            </a:pPr>
            <a:r>
              <a:rPr lang="zh-CN" altLang="en-US">
                <a:solidFill>
                  <a:srgbClr val="FF0000"/>
                </a:solidFill>
                <a:latin typeface="Times New Roman" panose="02020603050405020304" pitchFamily="18" charset="0"/>
                <a:ea typeface="宋体" panose="02010600030101010101" pitchFamily="2" charset="-122"/>
              </a:rPr>
              <a:t>不同介质</a:t>
            </a:r>
            <a:r>
              <a:rPr lang="zh-CN" altLang="en-US">
                <a:latin typeface="Times New Roman" panose="02020603050405020304" pitchFamily="18" charset="0"/>
                <a:ea typeface="宋体" panose="02010600030101010101" pitchFamily="2" charset="-122"/>
              </a:rPr>
              <a:t>中，相同频率的波有不同波长</a:t>
            </a:r>
            <a:r>
              <a:rPr lang="zh-CN">
                <a:latin typeface="Times New Roman" panose="02020603050405020304" pitchFamily="18" charset="0"/>
                <a:ea typeface="宋体" panose="02010600030101010101" pitchFamily="2" charset="-122"/>
              </a:rPr>
              <a:t>！</a:t>
            </a:r>
            <a:endParaRPr lang="zh-CN">
              <a:latin typeface="Times New Roman" panose="02020603050405020304" pitchFamily="18" charset="0"/>
              <a:ea typeface="宋体" panose="02010600030101010101" pitchFamily="2" charset="-122"/>
              <a:sym typeface="宋体" panose="02010600030101010101" pitchFamily="2" charset="-122"/>
            </a:endParaRPr>
          </a:p>
        </p:txBody>
      </p:sp>
      <p:grpSp>
        <p:nvGrpSpPr>
          <p:cNvPr id="5" name="组合 4"/>
          <p:cNvGrpSpPr/>
          <p:nvPr/>
        </p:nvGrpSpPr>
        <p:grpSpPr>
          <a:xfrm>
            <a:off x="4964430" y="4233863"/>
            <a:ext cx="3605213" cy="1160462"/>
            <a:chOff x="7995" y="7026"/>
            <a:chExt cx="5556" cy="1662"/>
          </a:xfrm>
        </p:grpSpPr>
        <p:grpSp>
          <p:nvGrpSpPr>
            <p:cNvPr id="29709" name="组合 59393"/>
            <p:cNvGrpSpPr/>
            <p:nvPr/>
          </p:nvGrpSpPr>
          <p:grpSpPr>
            <a:xfrm>
              <a:off x="7995" y="7026"/>
              <a:ext cx="4757" cy="1662"/>
              <a:chOff x="3216" y="2352"/>
              <a:chExt cx="2400" cy="1088"/>
            </a:xfrm>
          </p:grpSpPr>
          <p:pic>
            <p:nvPicPr>
              <p:cNvPr id="29710" name="图片 59394"/>
              <p:cNvPicPr>
                <a:picLocks noChangeAspect="1"/>
              </p:cNvPicPr>
              <p:nvPr/>
            </p:nvPicPr>
            <p:blipFill>
              <a:blip r:embed="rId5"/>
              <a:stretch>
                <a:fillRect/>
              </a:stretch>
            </p:blipFill>
            <p:spPr>
              <a:xfrm>
                <a:off x="3216" y="2688"/>
                <a:ext cx="2400" cy="752"/>
              </a:xfrm>
              <a:prstGeom prst="rect">
                <a:avLst/>
              </a:prstGeom>
              <a:noFill/>
              <a:ln w="9525">
                <a:noFill/>
              </a:ln>
            </p:spPr>
          </p:pic>
          <p:sp>
            <p:nvSpPr>
              <p:cNvPr id="29711" name="直接连接符 59395"/>
              <p:cNvSpPr/>
              <p:nvPr/>
            </p:nvSpPr>
            <p:spPr>
              <a:xfrm>
                <a:off x="3264" y="3072"/>
                <a:ext cx="2352" cy="0"/>
              </a:xfrm>
              <a:prstGeom prst="line">
                <a:avLst/>
              </a:prstGeom>
              <a:ln w="28575" cap="flat" cmpd="sng">
                <a:solidFill>
                  <a:srgbClr val="000000"/>
                </a:solidFill>
                <a:prstDash val="solid"/>
                <a:round/>
                <a:headEnd type="none" w="med" len="med"/>
                <a:tailEnd type="triangle" w="med" len="med"/>
              </a:ln>
            </p:spPr>
          </p:sp>
          <p:sp>
            <p:nvSpPr>
              <p:cNvPr id="29712" name="直接连接符 59396"/>
              <p:cNvSpPr/>
              <p:nvPr/>
            </p:nvSpPr>
            <p:spPr>
              <a:xfrm>
                <a:off x="3582" y="2496"/>
                <a:ext cx="0" cy="432"/>
              </a:xfrm>
              <a:prstGeom prst="line">
                <a:avLst/>
              </a:prstGeom>
              <a:ln w="9525" cap="flat" cmpd="sng">
                <a:solidFill>
                  <a:srgbClr val="000000"/>
                </a:solidFill>
                <a:prstDash val="solid"/>
                <a:round/>
                <a:headEnd type="none" w="med" len="med"/>
                <a:tailEnd type="none" w="med" len="med"/>
              </a:ln>
            </p:spPr>
          </p:sp>
          <p:sp>
            <p:nvSpPr>
              <p:cNvPr id="29713" name="直接连接符 59397"/>
              <p:cNvSpPr/>
              <p:nvPr/>
            </p:nvSpPr>
            <p:spPr>
              <a:xfrm>
                <a:off x="4686" y="2496"/>
                <a:ext cx="0" cy="432"/>
              </a:xfrm>
              <a:prstGeom prst="line">
                <a:avLst/>
              </a:prstGeom>
              <a:ln w="9525" cap="flat" cmpd="sng">
                <a:solidFill>
                  <a:srgbClr val="000000"/>
                </a:solidFill>
                <a:prstDash val="solid"/>
                <a:round/>
                <a:headEnd type="none" w="med" len="med"/>
                <a:tailEnd type="none" w="med" len="med"/>
              </a:ln>
            </p:spPr>
          </p:sp>
          <p:sp>
            <p:nvSpPr>
              <p:cNvPr id="29714" name="直接连接符 59398"/>
              <p:cNvSpPr/>
              <p:nvPr/>
            </p:nvSpPr>
            <p:spPr>
              <a:xfrm>
                <a:off x="4254" y="2640"/>
                <a:ext cx="432" cy="0"/>
              </a:xfrm>
              <a:prstGeom prst="line">
                <a:avLst/>
              </a:prstGeom>
              <a:ln w="28575" cap="flat" cmpd="sng">
                <a:solidFill>
                  <a:schemeClr val="tx1"/>
                </a:solidFill>
                <a:prstDash val="solid"/>
                <a:round/>
                <a:headEnd type="none" w="med" len="med"/>
                <a:tailEnd type="triangle" w="med" len="med"/>
              </a:ln>
            </p:spPr>
          </p:sp>
          <p:sp>
            <p:nvSpPr>
              <p:cNvPr id="29715" name="直接连接符 59399"/>
              <p:cNvSpPr/>
              <p:nvPr/>
            </p:nvSpPr>
            <p:spPr>
              <a:xfrm flipH="1">
                <a:off x="3582" y="2640"/>
                <a:ext cx="384" cy="0"/>
              </a:xfrm>
              <a:prstGeom prst="line">
                <a:avLst/>
              </a:prstGeom>
              <a:ln w="28575" cap="flat" cmpd="sng">
                <a:solidFill>
                  <a:schemeClr val="tx1"/>
                </a:solidFill>
                <a:prstDash val="solid"/>
                <a:round/>
                <a:headEnd type="none" w="med" len="med"/>
                <a:tailEnd type="triangle" w="med" len="med"/>
              </a:ln>
            </p:spPr>
          </p:sp>
          <p:graphicFrame>
            <p:nvGraphicFramePr>
              <p:cNvPr id="29716" name="对象 59400"/>
              <p:cNvGraphicFramePr/>
              <p:nvPr/>
            </p:nvGraphicFramePr>
            <p:xfrm>
              <a:off x="4014" y="2496"/>
              <a:ext cx="266" cy="336"/>
            </p:xfrm>
            <a:graphic>
              <a:graphicData uri="http://schemas.openxmlformats.org/presentationml/2006/ole">
                <mc:AlternateContent xmlns:mc="http://schemas.openxmlformats.org/markup-compatibility/2006">
                  <mc:Choice xmlns:v="urn:schemas-microsoft-com:vml" Requires="v">
                    <p:oleObj spid="_x0000_s3077" name="" r:id="rId6" imgW="139700" imgH="177800" progId="Equation.3">
                      <p:embed/>
                    </p:oleObj>
                  </mc:Choice>
                  <mc:Fallback>
                    <p:oleObj name="" r:id="rId6" imgW="139700" imgH="177800" progId="Equation.3">
                      <p:embed/>
                      <p:pic>
                        <p:nvPicPr>
                          <p:cNvPr id="0" name="图片 3076"/>
                          <p:cNvPicPr/>
                          <p:nvPr/>
                        </p:nvPicPr>
                        <p:blipFill>
                          <a:blip r:embed="rId7"/>
                          <a:stretch>
                            <a:fillRect/>
                          </a:stretch>
                        </p:blipFill>
                        <p:spPr>
                          <a:xfrm>
                            <a:off x="4014" y="2496"/>
                            <a:ext cx="266" cy="336"/>
                          </a:xfrm>
                          <a:prstGeom prst="rect">
                            <a:avLst/>
                          </a:prstGeom>
                          <a:noFill/>
                          <a:ln w="38100">
                            <a:noFill/>
                            <a:miter/>
                          </a:ln>
                        </p:spPr>
                      </p:pic>
                    </p:oleObj>
                  </mc:Fallback>
                </mc:AlternateContent>
              </a:graphicData>
            </a:graphic>
          </p:graphicFrame>
          <p:graphicFrame>
            <p:nvGraphicFramePr>
              <p:cNvPr id="29717" name="对象 59401"/>
              <p:cNvGraphicFramePr/>
              <p:nvPr/>
            </p:nvGraphicFramePr>
            <p:xfrm>
              <a:off x="5040" y="2352"/>
              <a:ext cx="215" cy="240"/>
            </p:xfrm>
            <a:graphic>
              <a:graphicData uri="http://schemas.openxmlformats.org/presentationml/2006/ole">
                <mc:AlternateContent xmlns:mc="http://schemas.openxmlformats.org/markup-compatibility/2006">
                  <mc:Choice xmlns:v="urn:schemas-microsoft-com:vml" Requires="v">
                    <p:oleObj spid="_x0000_s3084" name="" r:id="rId8" imgW="127000" imgH="139700" progId="Equation.3">
                      <p:embed/>
                    </p:oleObj>
                  </mc:Choice>
                  <mc:Fallback>
                    <p:oleObj name="" r:id="rId8" imgW="127000" imgH="139700" progId="Equation.3">
                      <p:embed/>
                      <p:pic>
                        <p:nvPicPr>
                          <p:cNvPr id="0" name="图片 3083"/>
                          <p:cNvPicPr/>
                          <p:nvPr/>
                        </p:nvPicPr>
                        <p:blipFill>
                          <a:blip r:embed="rId9"/>
                          <a:stretch>
                            <a:fillRect/>
                          </a:stretch>
                        </p:blipFill>
                        <p:spPr>
                          <a:xfrm>
                            <a:off x="5040" y="2352"/>
                            <a:ext cx="215" cy="240"/>
                          </a:xfrm>
                          <a:prstGeom prst="rect">
                            <a:avLst/>
                          </a:prstGeom>
                          <a:noFill/>
                          <a:ln w="38100">
                            <a:noFill/>
                            <a:miter/>
                          </a:ln>
                        </p:spPr>
                      </p:pic>
                    </p:oleObj>
                  </mc:Fallback>
                </mc:AlternateContent>
              </a:graphicData>
            </a:graphic>
          </p:graphicFrame>
          <p:sp>
            <p:nvSpPr>
              <p:cNvPr id="29718" name="直接连接符 59402"/>
              <p:cNvSpPr/>
              <p:nvPr/>
            </p:nvSpPr>
            <p:spPr>
              <a:xfrm>
                <a:off x="5040" y="2640"/>
                <a:ext cx="288" cy="0"/>
              </a:xfrm>
              <a:prstGeom prst="line">
                <a:avLst/>
              </a:prstGeom>
              <a:ln w="28575" cap="flat" cmpd="sng">
                <a:solidFill>
                  <a:schemeClr val="tx1"/>
                </a:solidFill>
                <a:prstDash val="solid"/>
                <a:round/>
                <a:headEnd type="none" w="med" len="med"/>
                <a:tailEnd type="triangle" w="med" len="med"/>
              </a:ln>
            </p:spPr>
          </p:sp>
        </p:grpSp>
        <p:sp>
          <p:nvSpPr>
            <p:cNvPr id="29719" name="文本框 2"/>
            <p:cNvSpPr txBox="1"/>
            <p:nvPr/>
          </p:nvSpPr>
          <p:spPr>
            <a:xfrm>
              <a:off x="12885" y="7688"/>
              <a:ext cx="666" cy="742"/>
            </a:xfrm>
            <a:prstGeom prst="rect">
              <a:avLst/>
            </a:prstGeom>
            <a:noFill/>
            <a:ln w="9525">
              <a:noFill/>
            </a:ln>
          </p:spPr>
          <p:txBody>
            <a:bodyPr anchor="t">
              <a:spAutoFit/>
            </a:bodyPr>
            <a:p>
              <a:r>
                <a:rPr lang="en-US" altLang="zh-CN" i="1">
                  <a:latin typeface="Times New Roman" panose="02020603050405020304" pitchFamily="18" charset="0"/>
                  <a:ea typeface="宋体" panose="02010600030101010101" pitchFamily="2" charset="-122"/>
                </a:rPr>
                <a:t>x</a:t>
              </a:r>
              <a:endParaRPr lang="en-US" altLang="zh-CN" i="1">
                <a:latin typeface="Times New Roman" panose="02020603050405020304" pitchFamily="18" charset="0"/>
                <a:ea typeface="宋体" panose="02010600030101010101" pitchFamily="2" charset="-122"/>
              </a:endParaRPr>
            </a:p>
          </p:txBody>
        </p:sp>
      </p:grpSp>
      <p:sp>
        <p:nvSpPr>
          <p:cNvPr id="2" name="Text Box 15"/>
          <p:cNvSpPr txBox="1"/>
          <p:nvPr/>
        </p:nvSpPr>
        <p:spPr>
          <a:xfrm>
            <a:off x="396875" y="6309995"/>
            <a:ext cx="7740015" cy="500380"/>
          </a:xfrm>
          <a:prstGeom prst="rect">
            <a:avLst/>
          </a:prstGeom>
          <a:solidFill>
            <a:schemeClr val="bg1"/>
          </a:solidFill>
          <a:ln w="9525">
            <a:noFill/>
          </a:ln>
        </p:spPr>
        <p:txBody>
          <a:bodyPr wrap="square" anchor="t">
            <a:spAutoFit/>
          </a:bodyPr>
          <a:p>
            <a:pPr>
              <a:lnSpc>
                <a:spcPct val="95000"/>
              </a:lnSpc>
              <a:spcBef>
                <a:spcPct val="50000"/>
              </a:spcBef>
            </a:pPr>
            <a:r>
              <a:rPr lang="zh-CN" altLang="en-US">
                <a:solidFill>
                  <a:srgbClr val="FF0000"/>
                </a:solidFill>
                <a:latin typeface="Times New Roman" panose="02020603050405020304" pitchFamily="18" charset="0"/>
                <a:ea typeface="宋体" panose="02010600030101010101" pitchFamily="2" charset="-122"/>
              </a:rPr>
              <a:t>同一介质</a:t>
            </a:r>
            <a:r>
              <a:rPr lang="zh-CN" altLang="en-US">
                <a:latin typeface="Times New Roman" panose="02020603050405020304" pitchFamily="18" charset="0"/>
                <a:ea typeface="宋体" panose="02010600030101010101" pitchFamily="2" charset="-122"/>
              </a:rPr>
              <a:t>中，不同频率的波也有不同的波长</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sym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animEffect transition="in" filter="wipe(left)">
                                      <p:cBhvr>
                                        <p:cTn id="7" dur="500"/>
                                        <p:tgtEl>
                                          <p:spTgt spid="204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6"/>
                                        </p:tgtEl>
                                        <p:attrNameLst>
                                          <p:attrName>style.visibility</p:attrName>
                                        </p:attrNameLst>
                                      </p:cBhvr>
                                      <p:to>
                                        <p:strVal val="visible"/>
                                      </p:to>
                                    </p:set>
                                    <p:animEffect transition="in" filter="wipe(left)">
                                      <p:cBhvr>
                                        <p:cTn id="12" dur="500"/>
                                        <p:tgtEl>
                                          <p:spTgt spid="204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7"/>
                                        </p:tgtEl>
                                        <p:attrNameLst>
                                          <p:attrName>style.visibility</p:attrName>
                                        </p:attrNameLst>
                                      </p:cBhvr>
                                      <p:to>
                                        <p:strVal val="visible"/>
                                      </p:to>
                                    </p:set>
                                    <p:animEffect transition="in" filter="wipe(left)">
                                      <p:cBhvr>
                                        <p:cTn id="17" dur="500"/>
                                        <p:tgtEl>
                                          <p:spTgt spid="204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484"/>
                                        </p:tgtEl>
                                        <p:attrNameLst>
                                          <p:attrName>style.visibility</p:attrName>
                                        </p:attrNameLst>
                                      </p:cBhvr>
                                      <p:to>
                                        <p:strVal val="visible"/>
                                      </p:to>
                                    </p:set>
                                    <p:animEffect transition="in" filter="wipe(left)">
                                      <p:cBhvr>
                                        <p:cTn id="22" dur="500"/>
                                        <p:tgtEl>
                                          <p:spTgt spid="20484"/>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27686"/>
                                        </p:tgtEl>
                                        <p:attrNameLst>
                                          <p:attrName>style.visibility</p:attrName>
                                        </p:attrNameLst>
                                      </p:cBhvr>
                                      <p:to>
                                        <p:strVal val="visible"/>
                                      </p:to>
                                    </p:set>
                                    <p:anim calcmode="lin" valueType="num">
                                      <p:cBhvr>
                                        <p:cTn id="27" dur="500" fill="hold"/>
                                        <p:tgtEl>
                                          <p:spTgt spid="327686"/>
                                        </p:tgtEl>
                                        <p:attrNameLst>
                                          <p:attrName>ppt_w</p:attrName>
                                        </p:attrNameLst>
                                      </p:cBhvr>
                                      <p:tavLst>
                                        <p:tav tm="0">
                                          <p:val>
                                            <p:fltVal val="0.000000"/>
                                          </p:val>
                                        </p:tav>
                                        <p:tav tm="100000">
                                          <p:val>
                                            <p:strVal val="#ppt_w"/>
                                          </p:val>
                                        </p:tav>
                                      </p:tavLst>
                                    </p:anim>
                                    <p:anim calcmode="lin" valueType="num">
                                      <p:cBhvr>
                                        <p:cTn id="28" dur="500" fill="hold"/>
                                        <p:tgtEl>
                                          <p:spTgt spid="327686"/>
                                        </p:tgtEl>
                                        <p:attrNameLst>
                                          <p:attrName>ppt_h</p:attrName>
                                        </p:attrNameLst>
                                      </p:cBhvr>
                                      <p:tavLst>
                                        <p:tav tm="0">
                                          <p:val>
                                            <p:fltVal val="0.000000"/>
                                          </p:val>
                                        </p:tav>
                                        <p:tav tm="100000">
                                          <p:val>
                                            <p:strVal val="#ppt_h"/>
                                          </p:val>
                                        </p:tav>
                                      </p:tavLst>
                                    </p:anim>
                                    <p:animEffect transition="in" filter="fade">
                                      <p:cBhvr>
                                        <p:cTn id="29" dur="500"/>
                                        <p:tgtEl>
                                          <p:spTgt spid="32768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0482"/>
                                        </p:tgtEl>
                                        <p:attrNameLst>
                                          <p:attrName>style.visibility</p:attrName>
                                        </p:attrNameLst>
                                      </p:cBhvr>
                                      <p:to>
                                        <p:strVal val="visible"/>
                                      </p:to>
                                    </p:set>
                                    <p:animEffect transition="in" filter="wipe(left)">
                                      <p:cBhvr>
                                        <p:cTn id="34" dur="500"/>
                                        <p:tgtEl>
                                          <p:spTgt spid="2048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485"/>
                                        </p:tgtEl>
                                        <p:attrNameLst>
                                          <p:attrName>style.visibility</p:attrName>
                                        </p:attrNameLst>
                                      </p:cBhvr>
                                      <p:to>
                                        <p:strVal val="visible"/>
                                      </p:to>
                                    </p:set>
                                    <p:animEffect transition="in" filter="wipe(left)">
                                      <p:cBhvr>
                                        <p:cTn id="44" dur="500"/>
                                        <p:tgtEl>
                                          <p:spTgt spid="2048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483" grpId="0"/>
      <p:bldP spid="20486" grpId="0"/>
      <p:bldP spid="20487" grpId="0"/>
      <p:bldP spid="327686" grpId="0" bldLvl="0" animBg="1"/>
      <p:bldP spid="4" grpId="0" bldLvl="0" animBg="1"/>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0771" name="文本框 330770"/>
          <p:cNvSpPr txBox="1"/>
          <p:nvPr/>
        </p:nvSpPr>
        <p:spPr>
          <a:xfrm>
            <a:off x="196850" y="717868"/>
            <a:ext cx="8583613" cy="579437"/>
          </a:xfrm>
          <a:prstGeom prst="rect">
            <a:avLst/>
          </a:prstGeom>
          <a:noFill/>
          <a:ln w="9525">
            <a:noFill/>
          </a:ln>
        </p:spPr>
        <p:txBody>
          <a:bodyPr anchor="t">
            <a:spAutoFit/>
          </a:bodyPr>
          <a:p>
            <a:pPr>
              <a:spcBef>
                <a:spcPct val="50000"/>
              </a:spcBef>
            </a:pPr>
            <a:r>
              <a:rPr lang="zh-CN" altLang="en-US" sz="3200" dirty="0">
                <a:solidFill>
                  <a:schemeClr val="tx1"/>
                </a:solidFill>
                <a:latin typeface="Times New Roman" panose="02020603050405020304" pitchFamily="18" charset="0"/>
                <a:ea typeface="宋体" panose="02010600030101010101" pitchFamily="2" charset="-122"/>
              </a:rPr>
              <a:t>一、平面简谐波的波函数（波动方程）</a:t>
            </a:r>
            <a:endParaRPr lang="zh-CN" altLang="en-US" sz="3200" dirty="0">
              <a:solidFill>
                <a:schemeClr val="tx1"/>
              </a:solidFill>
              <a:latin typeface="Times New Roman" panose="02020603050405020304" pitchFamily="18" charset="0"/>
              <a:ea typeface="宋体" panose="02010600030101010101" pitchFamily="2" charset="-122"/>
            </a:endParaRPr>
          </a:p>
        </p:txBody>
      </p:sp>
      <p:sp>
        <p:nvSpPr>
          <p:cNvPr id="30731" name="Text Box 4"/>
          <p:cNvSpPr txBox="1"/>
          <p:nvPr/>
        </p:nvSpPr>
        <p:spPr>
          <a:xfrm>
            <a:off x="604838" y="114300"/>
            <a:ext cx="7691437" cy="644525"/>
          </a:xfrm>
          <a:prstGeom prst="rect">
            <a:avLst/>
          </a:prstGeom>
          <a:noFill/>
          <a:ln w="9525">
            <a:noFill/>
          </a:ln>
        </p:spPr>
        <p:txBody>
          <a:bodyPr anchor="t">
            <a:spAutoFit/>
          </a:bodyPr>
          <a:p>
            <a:r>
              <a:rPr lang="en-US" altLang="zh-CN" sz="3600">
                <a:solidFill>
                  <a:srgbClr val="0000FF"/>
                </a:solidFill>
                <a:latin typeface="Times New Roman" panose="02020603050405020304" pitchFamily="18" charset="0"/>
                <a:ea typeface="宋体" panose="02010600030101010101" pitchFamily="2" charset="-122"/>
              </a:rPr>
              <a:t>§7.2</a:t>
            </a:r>
            <a:r>
              <a:rPr lang="zh-CN" altLang="en-US" sz="3600">
                <a:solidFill>
                  <a:srgbClr val="0000FF"/>
                </a:solidFill>
                <a:latin typeface="Times New Roman" panose="02020603050405020304" pitchFamily="18" charset="0"/>
                <a:ea typeface="宋体" panose="02010600030101010101" pitchFamily="2" charset="-122"/>
              </a:rPr>
              <a:t>　平面简谐波的方程</a:t>
            </a:r>
            <a:r>
              <a:rPr lang="zh-CN" altLang="en-US" sz="3600">
                <a:solidFill>
                  <a:srgbClr val="FF0000"/>
                </a:solidFill>
                <a:latin typeface="Times New Roman" panose="02020603050405020304" pitchFamily="18" charset="0"/>
                <a:ea typeface="宋体" panose="02010600030101010101" pitchFamily="2" charset="-122"/>
              </a:rPr>
              <a:t> </a:t>
            </a:r>
            <a:endParaRPr lang="zh-CN" altLang="en-US" sz="3600">
              <a:solidFill>
                <a:srgbClr val="FF0000"/>
              </a:solidFill>
              <a:latin typeface="Times New Roman" panose="02020603050405020304" pitchFamily="18" charset="0"/>
              <a:ea typeface="宋体" panose="02010600030101010101" pitchFamily="2" charset="-122"/>
            </a:endParaRPr>
          </a:p>
        </p:txBody>
      </p:sp>
      <p:pic>
        <p:nvPicPr>
          <p:cNvPr id="2" name="图片 1" descr="平行四边形"/>
          <p:cNvPicPr>
            <a:picLocks noChangeAspect="1"/>
          </p:cNvPicPr>
          <p:nvPr/>
        </p:nvPicPr>
        <p:blipFill>
          <a:blip r:embed="rId1">
            <a:clrChange>
              <a:clrFrom>
                <a:srgbClr val="FFFFFF"/>
              </a:clrFrom>
              <a:clrTo>
                <a:srgbClr val="FFFFFF">
                  <a:alpha val="0"/>
                </a:srgbClr>
              </a:clrTo>
            </a:clrChange>
          </a:blip>
          <a:stretch>
            <a:fillRect/>
          </a:stretch>
        </p:blipFill>
        <p:spPr>
          <a:xfrm>
            <a:off x="1877060" y="1877695"/>
            <a:ext cx="690563" cy="2065338"/>
          </a:xfrm>
          <a:prstGeom prst="rect">
            <a:avLst/>
          </a:prstGeom>
          <a:noFill/>
          <a:ln w="9525">
            <a:noFill/>
          </a:ln>
        </p:spPr>
      </p:pic>
      <p:pic>
        <p:nvPicPr>
          <p:cNvPr id="3" name="图片 2" descr="平行四边形"/>
          <p:cNvPicPr>
            <a:picLocks noChangeAspect="1"/>
          </p:cNvPicPr>
          <p:nvPr/>
        </p:nvPicPr>
        <p:blipFill>
          <a:blip r:embed="rId1">
            <a:clrChange>
              <a:clrFrom>
                <a:srgbClr val="FFFFFF"/>
              </a:clrFrom>
              <a:clrTo>
                <a:srgbClr val="FFFFFF">
                  <a:alpha val="0"/>
                </a:srgbClr>
              </a:clrTo>
            </a:clrChange>
          </a:blip>
          <a:stretch>
            <a:fillRect/>
          </a:stretch>
        </p:blipFill>
        <p:spPr>
          <a:xfrm>
            <a:off x="1142048" y="1874520"/>
            <a:ext cx="690562" cy="2065338"/>
          </a:xfrm>
          <a:prstGeom prst="rect">
            <a:avLst/>
          </a:prstGeom>
          <a:noFill/>
          <a:ln w="9525">
            <a:noFill/>
          </a:ln>
        </p:spPr>
      </p:pic>
      <p:pic>
        <p:nvPicPr>
          <p:cNvPr id="4" name="图片 3" descr="平行四边形"/>
          <p:cNvPicPr>
            <a:picLocks noChangeAspect="1"/>
          </p:cNvPicPr>
          <p:nvPr/>
        </p:nvPicPr>
        <p:blipFill>
          <a:blip r:embed="rId1">
            <a:clrChange>
              <a:clrFrom>
                <a:srgbClr val="FFFFFF"/>
              </a:clrFrom>
              <a:clrTo>
                <a:srgbClr val="FFFFFF">
                  <a:alpha val="0"/>
                </a:srgbClr>
              </a:clrTo>
            </a:clrChange>
          </a:blip>
          <a:stretch>
            <a:fillRect/>
          </a:stretch>
        </p:blipFill>
        <p:spPr>
          <a:xfrm>
            <a:off x="194310" y="1995170"/>
            <a:ext cx="688975" cy="2066925"/>
          </a:xfrm>
          <a:prstGeom prst="rect">
            <a:avLst/>
          </a:prstGeom>
          <a:noFill/>
          <a:ln w="9525">
            <a:noFill/>
          </a:ln>
        </p:spPr>
      </p:pic>
      <p:pic>
        <p:nvPicPr>
          <p:cNvPr id="5" name="图片 4" descr="平行四边形"/>
          <p:cNvPicPr>
            <a:picLocks noChangeAspect="1"/>
          </p:cNvPicPr>
          <p:nvPr/>
        </p:nvPicPr>
        <p:blipFill>
          <a:blip r:embed="rId1">
            <a:clrChange>
              <a:clrFrom>
                <a:srgbClr val="FFFFFF"/>
              </a:clrFrom>
              <a:clrTo>
                <a:srgbClr val="FFFFFF">
                  <a:alpha val="0"/>
                </a:srgbClr>
              </a:clrTo>
            </a:clrChange>
          </a:blip>
          <a:stretch>
            <a:fillRect/>
          </a:stretch>
        </p:blipFill>
        <p:spPr>
          <a:xfrm>
            <a:off x="2396173" y="1998345"/>
            <a:ext cx="688975" cy="2065338"/>
          </a:xfrm>
          <a:prstGeom prst="rect">
            <a:avLst/>
          </a:prstGeom>
          <a:noFill/>
          <a:ln w="9525">
            <a:noFill/>
          </a:ln>
        </p:spPr>
      </p:pic>
      <p:pic>
        <p:nvPicPr>
          <p:cNvPr id="6" name="图片 5" descr="波前3"/>
          <p:cNvPicPr>
            <a:picLocks noChangeAspect="1"/>
          </p:cNvPicPr>
          <p:nvPr/>
        </p:nvPicPr>
        <p:blipFill>
          <a:blip r:embed="rId2">
            <a:clrChange>
              <a:clrFrom>
                <a:srgbClr val="336598"/>
              </a:clrFrom>
              <a:clrTo>
                <a:srgbClr val="336598">
                  <a:alpha val="0"/>
                </a:srgbClr>
              </a:clrTo>
            </a:clrChange>
          </a:blip>
          <a:srcRect l="10051" t="5447" r="5450" b="10065"/>
          <a:stretch>
            <a:fillRect/>
          </a:stretch>
        </p:blipFill>
        <p:spPr>
          <a:xfrm>
            <a:off x="37465" y="1682115"/>
            <a:ext cx="3048000" cy="2698750"/>
          </a:xfrm>
          <a:prstGeom prst="rect">
            <a:avLst/>
          </a:prstGeom>
          <a:noFill/>
          <a:ln w="9525">
            <a:noFill/>
          </a:ln>
        </p:spPr>
      </p:pic>
      <p:sp>
        <p:nvSpPr>
          <p:cNvPr id="7" name="文本框 6"/>
          <p:cNvSpPr txBox="1"/>
          <p:nvPr/>
        </p:nvSpPr>
        <p:spPr>
          <a:xfrm>
            <a:off x="86995" y="4632008"/>
            <a:ext cx="8583613" cy="583565"/>
          </a:xfrm>
          <a:prstGeom prst="rect">
            <a:avLst/>
          </a:prstGeom>
          <a:noFill/>
          <a:ln w="9525">
            <a:noFill/>
          </a:ln>
        </p:spPr>
        <p:txBody>
          <a:bodyPr anchor="t">
            <a:spAutoFit/>
          </a:bodyPr>
          <a:p>
            <a:pPr>
              <a:spcBef>
                <a:spcPct val="50000"/>
              </a:spcBef>
            </a:pPr>
            <a:r>
              <a:rPr lang="zh-CN" altLang="en-US" sz="3200" dirty="0">
                <a:solidFill>
                  <a:schemeClr val="tx1"/>
                </a:solidFill>
                <a:latin typeface="Times New Roman" panose="02020603050405020304" pitchFamily="18" charset="0"/>
                <a:ea typeface="宋体" panose="02010600030101010101" pitchFamily="2" charset="-122"/>
              </a:rPr>
              <a:t>求波动方程实质是求</a:t>
            </a:r>
            <a:r>
              <a:rPr lang="zh-CN" altLang="en-US" sz="3200" dirty="0">
                <a:solidFill>
                  <a:srgbClr val="FF0000"/>
                </a:solidFill>
                <a:latin typeface="Times New Roman" panose="02020603050405020304" pitchFamily="18" charset="0"/>
                <a:ea typeface="宋体" panose="02010600030101010101" pitchFamily="2" charset="-122"/>
              </a:rPr>
              <a:t>所有质点的振动方程</a:t>
            </a:r>
            <a:endParaRPr lang="zh-CN" altLang="en-US" sz="3200" dirty="0">
              <a:solidFill>
                <a:srgbClr val="FF0000"/>
              </a:solidFill>
              <a:latin typeface="Times New Roman" panose="02020603050405020304" pitchFamily="18" charset="0"/>
              <a:ea typeface="宋体" panose="02010600030101010101" pitchFamily="2" charset="-122"/>
            </a:endParaRPr>
          </a:p>
        </p:txBody>
      </p:sp>
      <p:pic>
        <p:nvPicPr>
          <p:cNvPr id="8" name="图片 7" descr="波前3"/>
          <p:cNvPicPr>
            <a:picLocks noChangeAspect="1"/>
          </p:cNvPicPr>
          <p:nvPr/>
        </p:nvPicPr>
        <p:blipFill>
          <a:blip r:embed="rId2">
            <a:clrChange>
              <a:clrFrom>
                <a:srgbClr val="336598"/>
              </a:clrFrom>
              <a:clrTo>
                <a:srgbClr val="336598">
                  <a:alpha val="0"/>
                </a:srgbClr>
              </a:clrTo>
            </a:clrChange>
          </a:blip>
          <a:srcRect l="10051" t="5447" r="5450" b="78261"/>
          <a:stretch>
            <a:fillRect/>
          </a:stretch>
        </p:blipFill>
        <p:spPr>
          <a:xfrm>
            <a:off x="3813810" y="2382520"/>
            <a:ext cx="3778885" cy="669290"/>
          </a:xfrm>
          <a:prstGeom prst="rect">
            <a:avLst/>
          </a:prstGeom>
          <a:noFill/>
          <a:ln w="9525">
            <a:noFill/>
          </a:ln>
        </p:spPr>
      </p:pic>
      <p:sp>
        <p:nvSpPr>
          <p:cNvPr id="10" name="右箭头 9"/>
          <p:cNvSpPr/>
          <p:nvPr/>
        </p:nvSpPr>
        <p:spPr>
          <a:xfrm>
            <a:off x="3373120" y="2687320"/>
            <a:ext cx="861060" cy="285115"/>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pSp>
        <p:nvGrpSpPr>
          <p:cNvPr id="19" name="组合 18"/>
          <p:cNvGrpSpPr/>
          <p:nvPr/>
        </p:nvGrpSpPr>
        <p:grpSpPr>
          <a:xfrm>
            <a:off x="4775518" y="2666048"/>
            <a:ext cx="4179887" cy="327025"/>
            <a:chOff x="7634" y="3860"/>
            <a:chExt cx="6582" cy="515"/>
          </a:xfrm>
        </p:grpSpPr>
        <p:sp>
          <p:nvSpPr>
            <p:cNvPr id="13" name="直接连接符 278551"/>
            <p:cNvSpPr/>
            <p:nvPr/>
          </p:nvSpPr>
          <p:spPr>
            <a:xfrm>
              <a:off x="7634" y="4130"/>
              <a:ext cx="6010" cy="0"/>
            </a:xfrm>
            <a:prstGeom prst="line">
              <a:avLst/>
            </a:prstGeom>
            <a:ln w="19050" cap="flat" cmpd="sng">
              <a:solidFill>
                <a:schemeClr val="tx1"/>
              </a:solidFill>
              <a:prstDash val="solid"/>
              <a:round/>
              <a:headEnd type="none" w="med" len="med"/>
              <a:tailEnd type="triangle" w="sm" len="lg"/>
            </a:ln>
          </p:spPr>
        </p:sp>
        <p:graphicFrame>
          <p:nvGraphicFramePr>
            <p:cNvPr id="14" name="对象 278538"/>
            <p:cNvGraphicFramePr/>
            <p:nvPr/>
          </p:nvGraphicFramePr>
          <p:xfrm>
            <a:off x="13644" y="3860"/>
            <a:ext cx="572" cy="515"/>
          </p:xfrm>
          <a:graphic>
            <a:graphicData uri="http://schemas.openxmlformats.org/presentationml/2006/ole">
              <mc:AlternateContent xmlns:mc="http://schemas.openxmlformats.org/markup-compatibility/2006">
                <mc:Choice xmlns:v="urn:schemas-microsoft-com:vml" Requires="v">
                  <p:oleObj spid="_x0000_s15" name="" r:id="rId3" imgW="177800" imgH="189865" progId="Equation.3">
                    <p:embed/>
                  </p:oleObj>
                </mc:Choice>
                <mc:Fallback>
                  <p:oleObj name="" r:id="rId3" imgW="177800" imgH="189865" progId="Equation.3">
                    <p:embed/>
                    <p:pic>
                      <p:nvPicPr>
                        <p:cNvPr id="0" name="图片 3086"/>
                        <p:cNvPicPr/>
                        <p:nvPr/>
                      </p:nvPicPr>
                      <p:blipFill>
                        <a:blip r:embed="rId4"/>
                        <a:stretch>
                          <a:fillRect/>
                        </a:stretch>
                      </p:blipFill>
                      <p:spPr>
                        <a:xfrm>
                          <a:off x="13644" y="3860"/>
                          <a:ext cx="572" cy="515"/>
                        </a:xfrm>
                        <a:prstGeom prst="rect">
                          <a:avLst/>
                        </a:prstGeom>
                        <a:noFill/>
                        <a:ln w="38100">
                          <a:noFill/>
                          <a:miter/>
                        </a:ln>
                      </p:spPr>
                    </p:pic>
                  </p:oleObj>
                </mc:Fallback>
              </mc:AlternateContent>
            </a:graphicData>
          </a:graphic>
        </p:graphicFrame>
      </p:grpSp>
      <p:grpSp>
        <p:nvGrpSpPr>
          <p:cNvPr id="20" name="组合 19"/>
          <p:cNvGrpSpPr/>
          <p:nvPr/>
        </p:nvGrpSpPr>
        <p:grpSpPr>
          <a:xfrm>
            <a:off x="4413568" y="1437005"/>
            <a:ext cx="374332" cy="1974850"/>
            <a:chOff x="7064" y="1924"/>
            <a:chExt cx="589" cy="3110"/>
          </a:xfrm>
        </p:grpSpPr>
        <p:sp>
          <p:nvSpPr>
            <p:cNvPr id="16" name="直接连接符 278536"/>
            <p:cNvSpPr/>
            <p:nvPr/>
          </p:nvSpPr>
          <p:spPr>
            <a:xfrm flipV="1">
              <a:off x="7653" y="1924"/>
              <a:ext cx="0" cy="3110"/>
            </a:xfrm>
            <a:prstGeom prst="line">
              <a:avLst/>
            </a:prstGeom>
            <a:ln w="19050" cap="flat" cmpd="sng">
              <a:solidFill>
                <a:schemeClr val="tx1"/>
              </a:solidFill>
              <a:prstDash val="solid"/>
              <a:round/>
              <a:headEnd type="none" w="med" len="med"/>
              <a:tailEnd type="triangle" w="sm" len="lg"/>
            </a:ln>
          </p:spPr>
        </p:sp>
        <p:graphicFrame>
          <p:nvGraphicFramePr>
            <p:cNvPr id="17" name="对象 278537"/>
            <p:cNvGraphicFramePr/>
            <p:nvPr/>
          </p:nvGraphicFramePr>
          <p:xfrm>
            <a:off x="7064" y="2000"/>
            <a:ext cx="570" cy="618"/>
          </p:xfrm>
          <a:graphic>
            <a:graphicData uri="http://schemas.openxmlformats.org/presentationml/2006/ole">
              <mc:AlternateContent xmlns:mc="http://schemas.openxmlformats.org/markup-compatibility/2006">
                <mc:Choice xmlns:v="urn:schemas-microsoft-com:vml" Requires="v">
                  <p:oleObj spid="_x0000_s18" name="" r:id="rId5" imgW="190500" imgH="241300" progId="Equation.3">
                    <p:embed/>
                  </p:oleObj>
                </mc:Choice>
                <mc:Fallback>
                  <p:oleObj name="" r:id="rId5" imgW="190500" imgH="241300" progId="Equation.3">
                    <p:embed/>
                    <p:pic>
                      <p:nvPicPr>
                        <p:cNvPr id="0" name="图片 3087"/>
                        <p:cNvPicPr/>
                        <p:nvPr/>
                      </p:nvPicPr>
                      <p:blipFill>
                        <a:blip r:embed="rId6"/>
                        <a:stretch>
                          <a:fillRect/>
                        </a:stretch>
                      </p:blipFill>
                      <p:spPr>
                        <a:xfrm>
                          <a:off x="7064" y="2000"/>
                          <a:ext cx="570" cy="618"/>
                        </a:xfrm>
                        <a:prstGeom prst="rect">
                          <a:avLst/>
                        </a:prstGeom>
                        <a:noFill/>
                        <a:ln w="38100">
                          <a:noFill/>
                          <a:miter/>
                        </a:ln>
                      </p:spPr>
                    </p:pic>
                  </p:oleObj>
                </mc:Fallback>
              </mc:AlternateContent>
            </a:graphicData>
          </a:graphic>
        </p:graphicFrame>
      </p:grpSp>
      <p:sp>
        <p:nvSpPr>
          <p:cNvPr id="21" name="椭圆 20"/>
          <p:cNvSpPr/>
          <p:nvPr/>
        </p:nvSpPr>
        <p:spPr>
          <a:xfrm>
            <a:off x="5774690" y="2681605"/>
            <a:ext cx="144145" cy="144145"/>
          </a:xfrm>
          <a:prstGeom prst="ellipse">
            <a:avLst/>
          </a:prstGeom>
          <a:gradFill>
            <a:gsLst>
              <a:gs pos="0">
                <a:srgbClr val="FE4444"/>
              </a:gs>
              <a:gs pos="100000">
                <a:srgbClr val="832B2B"/>
              </a:gs>
            </a:gsLst>
            <a:lin ang="4200000" scaled="0"/>
          </a:gra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2" name="文本框 278555"/>
          <p:cNvSpPr txBox="1"/>
          <p:nvPr/>
        </p:nvSpPr>
        <p:spPr>
          <a:xfrm>
            <a:off x="5701983" y="2158365"/>
            <a:ext cx="386080" cy="583565"/>
          </a:xfrm>
          <a:prstGeom prst="rect">
            <a:avLst/>
          </a:prstGeom>
          <a:noFill/>
          <a:ln w="9525">
            <a:noFill/>
          </a:ln>
        </p:spPr>
        <p:txBody>
          <a:bodyPr wrap="none" anchor="t">
            <a:spAutoFit/>
          </a:bodyPr>
          <a:p>
            <a:pPr>
              <a:spcBef>
                <a:spcPct val="50000"/>
              </a:spcBef>
            </a:pPr>
            <a:r>
              <a:rPr lang="en-US" altLang="zh-CN" sz="3200" b="0" i="1">
                <a:solidFill>
                  <a:srgbClr val="CC0000"/>
                </a:solidFill>
                <a:latin typeface="Times New Roman" panose="02020603050405020304" pitchFamily="18" charset="0"/>
                <a:ea typeface="宋体" panose="02010600030101010101" pitchFamily="2" charset="-122"/>
              </a:rPr>
              <a:t>p</a:t>
            </a:r>
            <a:endParaRPr lang="en-US" altLang="zh-CN" sz="3200" b="0" i="1">
              <a:latin typeface="Times New Roman" panose="02020603050405020304" pitchFamily="18" charset="0"/>
              <a:ea typeface="宋体" panose="02010600030101010101" pitchFamily="2" charset="-122"/>
            </a:endParaRPr>
          </a:p>
        </p:txBody>
      </p:sp>
      <p:sp>
        <p:nvSpPr>
          <p:cNvPr id="23" name="文本框 22"/>
          <p:cNvSpPr txBox="1"/>
          <p:nvPr/>
        </p:nvSpPr>
        <p:spPr>
          <a:xfrm>
            <a:off x="158750" y="5340985"/>
            <a:ext cx="8796655" cy="521970"/>
          </a:xfrm>
          <a:prstGeom prst="rect">
            <a:avLst/>
          </a:prstGeom>
          <a:noFill/>
          <a:ln w="9525">
            <a:noFill/>
          </a:ln>
        </p:spPr>
        <p:txBody>
          <a:bodyPr wrap="square" anchor="t">
            <a:spAutoFit/>
          </a:bodyPr>
          <a:p>
            <a:pPr>
              <a:spcBef>
                <a:spcPct val="50000"/>
              </a:spcBef>
            </a:pPr>
            <a:r>
              <a:rPr lang="zh-CN" altLang="en-US" dirty="0">
                <a:solidFill>
                  <a:schemeClr val="tx1"/>
                </a:solidFill>
                <a:latin typeface="Times New Roman" panose="02020603050405020304" pitchFamily="18" charset="0"/>
                <a:ea typeface="宋体" panose="02010600030101010101" pitchFamily="2" charset="-122"/>
              </a:rPr>
              <a:t>具体问题：</a:t>
            </a:r>
            <a:r>
              <a:rPr lang="zh-CN" altLang="en-US" dirty="0">
                <a:solidFill>
                  <a:srgbClr val="FF0000"/>
                </a:solidFill>
                <a:latin typeface="Times New Roman" panose="02020603050405020304" pitchFamily="18" charset="0"/>
                <a:ea typeface="宋体" panose="02010600030101010101" pitchFamily="2" charset="-122"/>
              </a:rPr>
              <a:t>已知</a:t>
            </a:r>
            <a:r>
              <a:rPr lang="zh-CN" altLang="en-US" dirty="0">
                <a:solidFill>
                  <a:schemeClr val="tx1"/>
                </a:solidFill>
                <a:latin typeface="Times New Roman" panose="02020603050405020304" pitchFamily="18" charset="0"/>
                <a:ea typeface="宋体" panose="02010600030101010101" pitchFamily="2" charset="-122"/>
              </a:rPr>
              <a:t>某点的振动方程，</a:t>
            </a:r>
            <a:r>
              <a:rPr lang="zh-CN" altLang="en-US" dirty="0">
                <a:solidFill>
                  <a:srgbClr val="FF0000"/>
                </a:solidFill>
                <a:latin typeface="Times New Roman" panose="02020603050405020304" pitchFamily="18" charset="0"/>
                <a:ea typeface="宋体" panose="02010600030101010101" pitchFamily="2" charset="-122"/>
              </a:rPr>
              <a:t>求</a:t>
            </a:r>
            <a:r>
              <a:rPr lang="zh-CN" altLang="en-US" dirty="0">
                <a:solidFill>
                  <a:schemeClr val="tx1"/>
                </a:solidFill>
                <a:latin typeface="Times New Roman" panose="02020603050405020304" pitchFamily="18" charset="0"/>
                <a:ea typeface="宋体" panose="02010600030101010101" pitchFamily="2" charset="-122"/>
              </a:rPr>
              <a:t>任意点的振动方程</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24" name="文本框 23"/>
          <p:cNvSpPr txBox="1"/>
          <p:nvPr/>
        </p:nvSpPr>
        <p:spPr>
          <a:xfrm>
            <a:off x="158750" y="6093143"/>
            <a:ext cx="8583613" cy="521970"/>
          </a:xfrm>
          <a:prstGeom prst="rect">
            <a:avLst/>
          </a:prstGeom>
          <a:noFill/>
          <a:ln w="9525">
            <a:noFill/>
          </a:ln>
        </p:spPr>
        <p:txBody>
          <a:bodyPr anchor="t">
            <a:spAutoFit/>
          </a:bodyPr>
          <a:p>
            <a:pPr>
              <a:spcBef>
                <a:spcPct val="50000"/>
              </a:spcBef>
            </a:pPr>
            <a:r>
              <a:rPr lang="zh-CN" altLang="en-US" dirty="0">
                <a:solidFill>
                  <a:schemeClr val="tx1"/>
                </a:solidFill>
                <a:latin typeface="Times New Roman" panose="02020603050405020304" pitchFamily="18" charset="0"/>
                <a:ea typeface="宋体" panose="02010600030101010101" pitchFamily="2" charset="-122"/>
              </a:rPr>
              <a:t>关键点：同一波线上不同点间振动的关系（</a:t>
            </a:r>
            <a:r>
              <a:rPr lang="zh-CN" altLang="en-US" dirty="0">
                <a:solidFill>
                  <a:srgbClr val="FF0000"/>
                </a:solidFill>
                <a:latin typeface="Times New Roman" panose="02020603050405020304" pitchFamily="18" charset="0"/>
                <a:ea typeface="宋体" panose="02010600030101010101" pitchFamily="2" charset="-122"/>
              </a:rPr>
              <a:t>找关系</a:t>
            </a:r>
            <a:r>
              <a:rPr lang="zh-CN" altLang="en-US" dirty="0">
                <a:solidFill>
                  <a:schemeClr val="tx1"/>
                </a:solidFill>
                <a:latin typeface="Times New Roman" panose="02020603050405020304" pitchFamily="18" charset="0"/>
                <a:ea typeface="宋体" panose="02010600030101010101" pitchFamily="2" charset="-122"/>
              </a:rPr>
              <a:t>）</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26" name="椭圆 25"/>
          <p:cNvSpPr/>
          <p:nvPr/>
        </p:nvSpPr>
        <p:spPr>
          <a:xfrm>
            <a:off x="4741545" y="2765425"/>
            <a:ext cx="144145" cy="144145"/>
          </a:xfrm>
          <a:prstGeom prst="ellipse">
            <a:avLst/>
          </a:prstGeom>
          <a:gradFill>
            <a:gsLst>
              <a:gs pos="0">
                <a:schemeClr val="tx1"/>
              </a:gs>
              <a:gs pos="100000">
                <a:srgbClr val="832B2B"/>
              </a:gs>
            </a:gsLst>
            <a:lin ang="4200000" scaled="0"/>
          </a:gra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aphicFrame>
        <p:nvGraphicFramePr>
          <p:cNvPr id="27" name="对象 278571"/>
          <p:cNvGraphicFramePr/>
          <p:nvPr/>
        </p:nvGraphicFramePr>
        <p:xfrm>
          <a:off x="5104555" y="1622743"/>
          <a:ext cx="2680970" cy="521970"/>
        </p:xfrm>
        <a:graphic>
          <a:graphicData uri="http://schemas.openxmlformats.org/presentationml/2006/ole">
            <mc:AlternateContent xmlns:mc="http://schemas.openxmlformats.org/markup-compatibility/2006">
              <mc:Choice xmlns:v="urn:schemas-microsoft-com:vml" Requires="v">
                <p:oleObj spid="_x0000_s28" name="" r:id="rId7" imgW="1231265" imgH="228600" progId="Equation.3">
                  <p:embed/>
                </p:oleObj>
              </mc:Choice>
              <mc:Fallback>
                <p:oleObj name="" r:id="rId7" imgW="1231265" imgH="228600" progId="Equation.3">
                  <p:embed/>
                  <p:pic>
                    <p:nvPicPr>
                      <p:cNvPr id="0" name="图片 3095"/>
                      <p:cNvPicPr/>
                      <p:nvPr/>
                    </p:nvPicPr>
                    <p:blipFill>
                      <a:blip r:embed="rId8"/>
                      <a:stretch>
                        <a:fillRect/>
                      </a:stretch>
                    </p:blipFill>
                    <p:spPr>
                      <a:xfrm>
                        <a:off x="5104555" y="1622743"/>
                        <a:ext cx="2680970" cy="521970"/>
                      </a:xfrm>
                      <a:prstGeom prst="rect">
                        <a:avLst/>
                      </a:prstGeom>
                      <a:noFill/>
                      <a:ln w="38100">
                        <a:noFill/>
                        <a:miter/>
                      </a:ln>
                    </p:spPr>
                  </p:pic>
                </p:oleObj>
              </mc:Fallback>
            </mc:AlternateContent>
          </a:graphicData>
        </a:graphic>
      </p:graphicFrame>
      <p:graphicFrame>
        <p:nvGraphicFramePr>
          <p:cNvPr id="29" name="对象 278571"/>
          <p:cNvGraphicFramePr/>
          <p:nvPr/>
        </p:nvGraphicFramePr>
        <p:xfrm>
          <a:off x="5499100" y="3330575"/>
          <a:ext cx="1483360" cy="612775"/>
        </p:xfrm>
        <a:graphic>
          <a:graphicData uri="http://schemas.openxmlformats.org/presentationml/2006/ole">
            <mc:AlternateContent xmlns:mc="http://schemas.openxmlformats.org/markup-compatibility/2006">
              <mc:Choice xmlns:v="urn:schemas-microsoft-com:vml" Requires="v">
                <p:oleObj spid="_x0000_s30" name="" r:id="rId9" imgW="419100" imgH="241300" progId="Equation.3">
                  <p:embed/>
                </p:oleObj>
              </mc:Choice>
              <mc:Fallback>
                <p:oleObj name="" r:id="rId9" imgW="419100" imgH="241300" progId="Equation.3">
                  <p:embed/>
                  <p:pic>
                    <p:nvPicPr>
                      <p:cNvPr id="0" name="图片 3095"/>
                      <p:cNvPicPr/>
                      <p:nvPr/>
                    </p:nvPicPr>
                    <p:blipFill>
                      <a:blip r:embed="rId10"/>
                      <a:stretch>
                        <a:fillRect/>
                      </a:stretch>
                    </p:blipFill>
                    <p:spPr>
                      <a:xfrm>
                        <a:off x="5499100" y="3330575"/>
                        <a:ext cx="1483360" cy="612775"/>
                      </a:xfrm>
                      <a:prstGeom prst="rect">
                        <a:avLst/>
                      </a:prstGeom>
                      <a:noFill/>
                      <a:ln w="38100">
                        <a:noFill/>
                        <a:miter/>
                      </a:ln>
                    </p:spPr>
                  </p:pic>
                </p:oleObj>
              </mc:Fallback>
            </mc:AlternateContent>
          </a:graphicData>
        </a:graphic>
      </p:graphicFrame>
      <p:pic>
        <p:nvPicPr>
          <p:cNvPr id="31" name="图片 30"/>
          <p:cNvPicPr>
            <a:picLocks noChangeAspect="1"/>
          </p:cNvPicPr>
          <p:nvPr/>
        </p:nvPicPr>
        <p:blipFill>
          <a:blip r:embed="rId11"/>
          <a:stretch>
            <a:fillRect/>
          </a:stretch>
        </p:blipFill>
        <p:spPr>
          <a:xfrm>
            <a:off x="5380990" y="3330575"/>
            <a:ext cx="1909445" cy="586740"/>
          </a:xfrm>
          <a:prstGeom prst="rect">
            <a:avLst/>
          </a:prstGeom>
        </p:spPr>
      </p:pic>
      <p:graphicFrame>
        <p:nvGraphicFramePr>
          <p:cNvPr id="32806" name="对象 278571"/>
          <p:cNvGraphicFramePr/>
          <p:nvPr/>
        </p:nvGraphicFramePr>
        <p:xfrm>
          <a:off x="5101590" y="3468370"/>
          <a:ext cx="2705735" cy="603250"/>
        </p:xfrm>
        <a:graphic>
          <a:graphicData uri="http://schemas.openxmlformats.org/presentationml/2006/ole">
            <mc:AlternateContent xmlns:mc="http://schemas.openxmlformats.org/markup-compatibility/2006">
              <mc:Choice xmlns:v="urn:schemas-microsoft-com:vml" Requires="v">
                <p:oleObj spid="_x0000_s3096" name="" r:id="rId12" imgW="1244600" imgH="241300" progId="Equation.3">
                  <p:embed/>
                </p:oleObj>
              </mc:Choice>
              <mc:Fallback>
                <p:oleObj name="" r:id="rId12" imgW="1244600" imgH="241300" progId="Equation.3">
                  <p:embed/>
                  <p:pic>
                    <p:nvPicPr>
                      <p:cNvPr id="0" name="图片 3095"/>
                      <p:cNvPicPr/>
                      <p:nvPr/>
                    </p:nvPicPr>
                    <p:blipFill>
                      <a:blip r:embed="rId13"/>
                      <a:stretch>
                        <a:fillRect/>
                      </a:stretch>
                    </p:blipFill>
                    <p:spPr>
                      <a:xfrm>
                        <a:off x="5101590" y="3468370"/>
                        <a:ext cx="2705735" cy="60325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30771"/>
                                        </p:tgtEl>
                                        <p:attrNameLst>
                                          <p:attrName>style.visibility</p:attrName>
                                        </p:attrNameLst>
                                      </p:cBhvr>
                                      <p:to>
                                        <p:strVal val="visible"/>
                                      </p:to>
                                    </p:set>
                                    <p:animEffect transition="in" filter="blinds(vertical)">
                                      <p:cBhvr>
                                        <p:cTn id="7" dur="500"/>
                                        <p:tgtEl>
                                          <p:spTgt spid="330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vertic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linds(vertical)">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blinds(horizontal)">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blinds(horizontal)">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blinds(horizontal)">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linds(horizontal)">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blinds(horizontal)">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blinds(horizontal)">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linds(horizontal)">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32806"/>
                                        </p:tgtEl>
                                        <p:attrNameLst>
                                          <p:attrName>style.visibility</p:attrName>
                                        </p:attrNameLst>
                                      </p:cBhvr>
                                      <p:to>
                                        <p:strVal val="visible"/>
                                      </p:to>
                                    </p:set>
                                    <p:animEffect transition="in" filter="blinds(horizontal)">
                                      <p:cBhvr>
                                        <p:cTn id="97" dur="500"/>
                                        <p:tgtEl>
                                          <p:spTgt spid="32806"/>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5" fill="hold" grpId="0" nodeType="click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blinds(vertical)">
                                      <p:cBhvr>
                                        <p:cTn id="10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71" grpId="0"/>
      <p:bldP spid="7" grpId="0"/>
      <p:bldP spid="10" grpId="0" bldLvl="0" animBg="1"/>
      <p:bldP spid="21" grpId="0" bldLvl="0" animBg="1"/>
      <p:bldP spid="22" grpId="0"/>
      <p:bldP spid="23" grpId="0"/>
      <p:bldP spid="24" grpId="0"/>
      <p:bldP spid="2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11265"/>
          <p:cNvSpPr>
            <a:spLocks noGrp="1"/>
          </p:cNvSpPr>
          <p:nvPr>
            <p:ph type="title"/>
          </p:nvPr>
        </p:nvSpPr>
        <p:spPr>
          <a:noFill/>
          <a:ln>
            <a:noFill/>
          </a:ln>
        </p:spPr>
        <p:txBody>
          <a:bodyPr anchor="ctr"/>
          <a:p>
            <a:endParaRPr lang="zh-CN" altLang="zh-CN" dirty="0"/>
          </a:p>
        </p:txBody>
      </p:sp>
      <p:sp>
        <p:nvSpPr>
          <p:cNvPr id="39938" name="文本占位符 11266"/>
          <p:cNvSpPr>
            <a:spLocks noGrp="1"/>
          </p:cNvSpPr>
          <p:nvPr>
            <p:ph idx="1"/>
          </p:nvPr>
        </p:nvSpPr>
        <p:spPr>
          <a:noFill/>
          <a:ln>
            <a:noFill/>
          </a:ln>
        </p:spPr>
        <p:txBody>
          <a:bodyPr anchor="t"/>
          <a:p>
            <a:endParaRPr lang="zh-CN" altLang="zh-CN" dirty="0"/>
          </a:p>
        </p:txBody>
      </p:sp>
    </p:spTree>
    <p:controls>
      <mc:AlternateContent xmlns:mc="http://schemas.openxmlformats.org/markup-compatibility/2006">
        <mc:Choice xmlns:v="urn:schemas-microsoft-com:vml" Requires="v">
          <p:control spid="1027" name="ShockwaveFlash1" r:id="rId1" imgW="8661400" imgH="6173470"/>
        </mc:Choice>
        <mc:Fallback>
          <p:control name="ShockwaveFlash1" r:id="rId1" imgW="8661400" imgH="6173470">
            <p:pic>
              <p:nvPicPr>
                <p:cNvPr id="0" name="ShockwaveFlash1"/>
                <p:cNvPicPr/>
                <p:nvPr/>
              </p:nvPicPr>
              <p:blipFill>
                <a:blip r:embed="rId2"/>
                <a:stretch>
                  <a:fillRect/>
                </a:stretch>
              </p:blipFill>
              <p:spPr>
                <a:xfrm>
                  <a:off x="339090" y="886143"/>
                  <a:ext cx="8661400" cy="6173470"/>
                </a:xfrm>
                <a:prstGeom prst="rect">
                  <a:avLst/>
                </a:prstGeom>
                <a:noFill/>
                <a:ln w="9525">
                  <a:noFill/>
                </a:ln>
              </p:spPr>
            </p:pic>
          </p:control>
        </mc:Fallback>
      </mc:AlternateContent>
    </p:controls>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78535" name="组合 278534"/>
          <p:cNvGrpSpPr/>
          <p:nvPr/>
        </p:nvGrpSpPr>
        <p:grpSpPr>
          <a:xfrm>
            <a:off x="4716463" y="48895"/>
            <a:ext cx="4106862" cy="2219325"/>
            <a:chOff x="2971" y="436"/>
            <a:chExt cx="2587" cy="1398"/>
          </a:xfrm>
        </p:grpSpPr>
        <p:sp>
          <p:nvSpPr>
            <p:cNvPr id="32772" name="矩形 278535"/>
            <p:cNvSpPr/>
            <p:nvPr/>
          </p:nvSpPr>
          <p:spPr>
            <a:xfrm>
              <a:off x="2971" y="436"/>
              <a:ext cx="2572" cy="1398"/>
            </a:xfrm>
            <a:prstGeom prst="rect">
              <a:avLst/>
            </a:prstGeom>
            <a:solidFill>
              <a:schemeClr val="bg1"/>
            </a:solidFill>
            <a:ln w="12700" cap="flat" cmpd="sng">
              <a:solidFill>
                <a:schemeClr val="tx1"/>
              </a:solidFill>
              <a:prstDash val="solid"/>
              <a:miter/>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32773" name="直接连接符 278536"/>
            <p:cNvSpPr/>
            <p:nvPr/>
          </p:nvSpPr>
          <p:spPr>
            <a:xfrm flipV="1">
              <a:off x="3480" y="513"/>
              <a:ext cx="0" cy="1244"/>
            </a:xfrm>
            <a:prstGeom prst="line">
              <a:avLst/>
            </a:prstGeom>
            <a:ln w="19050" cap="flat" cmpd="sng">
              <a:solidFill>
                <a:schemeClr val="tx1"/>
              </a:solidFill>
              <a:prstDash val="solid"/>
              <a:round/>
              <a:headEnd type="none" w="med" len="med"/>
              <a:tailEnd type="triangle" w="sm" len="lg"/>
            </a:ln>
          </p:spPr>
        </p:sp>
        <p:graphicFrame>
          <p:nvGraphicFramePr>
            <p:cNvPr id="32774" name="对象 278537"/>
            <p:cNvGraphicFramePr/>
            <p:nvPr/>
          </p:nvGraphicFramePr>
          <p:xfrm>
            <a:off x="3515" y="436"/>
            <a:ext cx="228" cy="247"/>
          </p:xfrm>
          <a:graphic>
            <a:graphicData uri="http://schemas.openxmlformats.org/presentationml/2006/ole">
              <mc:AlternateContent xmlns:mc="http://schemas.openxmlformats.org/markup-compatibility/2006">
                <mc:Choice xmlns:v="urn:schemas-microsoft-com:vml" Requires="v">
                  <p:oleObj spid="_x0000_s3088" name="" r:id="rId1" imgW="190500" imgH="241300" progId="Equation.3">
                    <p:embed/>
                  </p:oleObj>
                </mc:Choice>
                <mc:Fallback>
                  <p:oleObj name="" r:id="rId1" imgW="190500" imgH="241300" progId="Equation.3">
                    <p:embed/>
                    <p:pic>
                      <p:nvPicPr>
                        <p:cNvPr id="0" name="图片 3087"/>
                        <p:cNvPicPr/>
                        <p:nvPr/>
                      </p:nvPicPr>
                      <p:blipFill>
                        <a:blip r:embed="rId2"/>
                        <a:stretch>
                          <a:fillRect/>
                        </a:stretch>
                      </p:blipFill>
                      <p:spPr>
                        <a:xfrm>
                          <a:off x="3515" y="436"/>
                          <a:ext cx="228" cy="247"/>
                        </a:xfrm>
                        <a:prstGeom prst="rect">
                          <a:avLst/>
                        </a:prstGeom>
                        <a:noFill/>
                        <a:ln w="38100">
                          <a:noFill/>
                          <a:miter/>
                        </a:ln>
                      </p:spPr>
                    </p:pic>
                  </p:oleObj>
                </mc:Fallback>
              </mc:AlternateContent>
            </a:graphicData>
          </a:graphic>
        </p:graphicFrame>
        <p:graphicFrame>
          <p:nvGraphicFramePr>
            <p:cNvPr id="32775" name="对象 278538"/>
            <p:cNvGraphicFramePr/>
            <p:nvPr/>
          </p:nvGraphicFramePr>
          <p:xfrm>
            <a:off x="5329" y="935"/>
            <a:ext cx="229" cy="206"/>
          </p:xfrm>
          <a:graphic>
            <a:graphicData uri="http://schemas.openxmlformats.org/presentationml/2006/ole">
              <mc:AlternateContent xmlns:mc="http://schemas.openxmlformats.org/markup-compatibility/2006">
                <mc:Choice xmlns:v="urn:schemas-microsoft-com:vml" Requires="v">
                  <p:oleObj spid="_x0000_s3087" name="" r:id="rId3" imgW="177800" imgH="189865" progId="Equation.3">
                    <p:embed/>
                  </p:oleObj>
                </mc:Choice>
                <mc:Fallback>
                  <p:oleObj name="" r:id="rId3" imgW="177800" imgH="189865" progId="Equation.3">
                    <p:embed/>
                    <p:pic>
                      <p:nvPicPr>
                        <p:cNvPr id="0" name="图片 3086"/>
                        <p:cNvPicPr/>
                        <p:nvPr/>
                      </p:nvPicPr>
                      <p:blipFill>
                        <a:blip r:embed="rId4"/>
                        <a:stretch>
                          <a:fillRect/>
                        </a:stretch>
                      </p:blipFill>
                      <p:spPr>
                        <a:xfrm>
                          <a:off x="5329" y="935"/>
                          <a:ext cx="229" cy="206"/>
                        </a:xfrm>
                        <a:prstGeom prst="rect">
                          <a:avLst/>
                        </a:prstGeom>
                        <a:noFill/>
                        <a:ln w="38100">
                          <a:noFill/>
                          <a:miter/>
                        </a:ln>
                      </p:spPr>
                    </p:pic>
                  </p:oleObj>
                </mc:Fallback>
              </mc:AlternateContent>
            </a:graphicData>
          </a:graphic>
        </p:graphicFrame>
        <p:sp>
          <p:nvSpPr>
            <p:cNvPr id="32776" name="直接连接符 278539"/>
            <p:cNvSpPr/>
            <p:nvPr/>
          </p:nvSpPr>
          <p:spPr>
            <a:xfrm flipV="1">
              <a:off x="3109" y="791"/>
              <a:ext cx="2164" cy="7"/>
            </a:xfrm>
            <a:prstGeom prst="line">
              <a:avLst/>
            </a:prstGeom>
            <a:ln w="9525" cap="flat" cmpd="sng">
              <a:solidFill>
                <a:srgbClr val="0000FF"/>
              </a:solidFill>
              <a:prstDash val="dash"/>
              <a:round/>
              <a:headEnd type="none" w="med" len="med"/>
              <a:tailEnd type="none" w="sm" len="lg"/>
            </a:ln>
          </p:spPr>
        </p:sp>
        <p:sp>
          <p:nvSpPr>
            <p:cNvPr id="32777" name="直接连接符 278540"/>
            <p:cNvSpPr/>
            <p:nvPr/>
          </p:nvSpPr>
          <p:spPr>
            <a:xfrm>
              <a:off x="3147" y="1590"/>
              <a:ext cx="2126" cy="6"/>
            </a:xfrm>
            <a:prstGeom prst="line">
              <a:avLst/>
            </a:prstGeom>
            <a:ln w="9525" cap="flat" cmpd="sng">
              <a:solidFill>
                <a:srgbClr val="0000FF"/>
              </a:solidFill>
              <a:prstDash val="dash"/>
              <a:round/>
              <a:headEnd type="none" w="med" len="med"/>
              <a:tailEnd type="none" w="sm" len="lg"/>
            </a:ln>
          </p:spPr>
        </p:sp>
        <p:sp>
          <p:nvSpPr>
            <p:cNvPr id="32778" name="直接连接符 278541"/>
            <p:cNvSpPr/>
            <p:nvPr/>
          </p:nvSpPr>
          <p:spPr>
            <a:xfrm>
              <a:off x="3819" y="783"/>
              <a:ext cx="0" cy="804"/>
            </a:xfrm>
            <a:prstGeom prst="line">
              <a:avLst/>
            </a:prstGeom>
            <a:ln w="9525" cap="flat" cmpd="sng">
              <a:solidFill>
                <a:srgbClr val="0000FF"/>
              </a:solidFill>
              <a:prstDash val="dash"/>
              <a:round/>
              <a:headEnd type="none" w="med" len="med"/>
              <a:tailEnd type="none" w="sm" len="lg"/>
            </a:ln>
          </p:spPr>
        </p:sp>
        <p:sp>
          <p:nvSpPr>
            <p:cNvPr id="32779" name="直接连接符 278542"/>
            <p:cNvSpPr/>
            <p:nvPr/>
          </p:nvSpPr>
          <p:spPr>
            <a:xfrm>
              <a:off x="4863" y="769"/>
              <a:ext cx="0" cy="804"/>
            </a:xfrm>
            <a:prstGeom prst="line">
              <a:avLst/>
            </a:prstGeom>
            <a:ln w="9525" cap="flat" cmpd="sng">
              <a:solidFill>
                <a:srgbClr val="0000FF"/>
              </a:solidFill>
              <a:prstDash val="dash"/>
              <a:round/>
              <a:headEnd type="none" w="med" len="med"/>
              <a:tailEnd type="none" w="sm" len="lg"/>
            </a:ln>
          </p:spPr>
        </p:sp>
        <p:sp>
          <p:nvSpPr>
            <p:cNvPr id="32780" name="直接连接符 278543"/>
            <p:cNvSpPr/>
            <p:nvPr/>
          </p:nvSpPr>
          <p:spPr>
            <a:xfrm>
              <a:off x="4513" y="754"/>
              <a:ext cx="0" cy="804"/>
            </a:xfrm>
            <a:prstGeom prst="line">
              <a:avLst/>
            </a:prstGeom>
            <a:ln w="9525" cap="flat" cmpd="sng">
              <a:solidFill>
                <a:srgbClr val="0000FF"/>
              </a:solidFill>
              <a:prstDash val="dash"/>
              <a:round/>
              <a:headEnd type="none" w="med" len="med"/>
              <a:tailEnd type="none" w="sm" len="lg"/>
            </a:ln>
          </p:spPr>
        </p:sp>
        <p:sp>
          <p:nvSpPr>
            <p:cNvPr id="32781" name="直接连接符 278544"/>
            <p:cNvSpPr/>
            <p:nvPr/>
          </p:nvSpPr>
          <p:spPr>
            <a:xfrm>
              <a:off x="4171" y="769"/>
              <a:ext cx="0" cy="804"/>
            </a:xfrm>
            <a:prstGeom prst="line">
              <a:avLst/>
            </a:prstGeom>
            <a:ln w="9525" cap="flat" cmpd="sng">
              <a:solidFill>
                <a:srgbClr val="0000FF"/>
              </a:solidFill>
              <a:prstDash val="dash"/>
              <a:round/>
              <a:headEnd type="none" w="med" len="med"/>
              <a:tailEnd type="none" w="sm" len="lg"/>
            </a:ln>
          </p:spPr>
        </p:sp>
        <p:sp>
          <p:nvSpPr>
            <p:cNvPr id="32782" name="直接连接符 278545"/>
            <p:cNvSpPr/>
            <p:nvPr/>
          </p:nvSpPr>
          <p:spPr>
            <a:xfrm>
              <a:off x="5211" y="769"/>
              <a:ext cx="0" cy="804"/>
            </a:xfrm>
            <a:prstGeom prst="line">
              <a:avLst/>
            </a:prstGeom>
            <a:ln w="9525" cap="flat" cmpd="sng">
              <a:solidFill>
                <a:srgbClr val="0000FF"/>
              </a:solidFill>
              <a:prstDash val="dash"/>
              <a:round/>
              <a:headEnd type="none" w="med" len="med"/>
              <a:tailEnd type="none" w="sm" len="lg"/>
            </a:ln>
          </p:spPr>
        </p:sp>
        <p:sp>
          <p:nvSpPr>
            <p:cNvPr id="32783" name="直接连接符 278546"/>
            <p:cNvSpPr/>
            <p:nvPr/>
          </p:nvSpPr>
          <p:spPr>
            <a:xfrm>
              <a:off x="4241" y="618"/>
              <a:ext cx="461" cy="0"/>
            </a:xfrm>
            <a:prstGeom prst="line">
              <a:avLst/>
            </a:prstGeom>
            <a:ln w="38100" cap="flat" cmpd="sng">
              <a:solidFill>
                <a:srgbClr val="0000FF"/>
              </a:solidFill>
              <a:prstDash val="solid"/>
              <a:round/>
              <a:headEnd type="none" w="med" len="med"/>
              <a:tailEnd type="triangle" w="sm" len="lg"/>
            </a:ln>
          </p:spPr>
        </p:sp>
        <p:graphicFrame>
          <p:nvGraphicFramePr>
            <p:cNvPr id="32784" name="对象 278547"/>
            <p:cNvGraphicFramePr/>
            <p:nvPr/>
          </p:nvGraphicFramePr>
          <p:xfrm>
            <a:off x="4059" y="482"/>
            <a:ext cx="175" cy="212"/>
          </p:xfrm>
          <a:graphic>
            <a:graphicData uri="http://schemas.openxmlformats.org/presentationml/2006/ole">
              <mc:AlternateContent xmlns:mc="http://schemas.openxmlformats.org/markup-compatibility/2006">
                <mc:Choice xmlns:v="urn:schemas-microsoft-com:vml" Requires="v">
                  <p:oleObj spid="_x0000_s3089" name="" r:id="rId5" imgW="127000" imgH="139700" progId="Equation.3">
                    <p:embed/>
                  </p:oleObj>
                </mc:Choice>
                <mc:Fallback>
                  <p:oleObj name="" r:id="rId5" imgW="127000" imgH="139700" progId="Equation.3">
                    <p:embed/>
                    <p:pic>
                      <p:nvPicPr>
                        <p:cNvPr id="0" name="图片 3088"/>
                        <p:cNvPicPr/>
                        <p:nvPr/>
                      </p:nvPicPr>
                      <p:blipFill>
                        <a:blip r:embed="rId6"/>
                        <a:stretch>
                          <a:fillRect/>
                        </a:stretch>
                      </p:blipFill>
                      <p:spPr>
                        <a:xfrm>
                          <a:off x="4059" y="482"/>
                          <a:ext cx="175" cy="212"/>
                        </a:xfrm>
                        <a:prstGeom prst="rect">
                          <a:avLst/>
                        </a:prstGeom>
                        <a:noFill/>
                        <a:ln w="38100">
                          <a:noFill/>
                          <a:miter/>
                        </a:ln>
                      </p:spPr>
                    </p:pic>
                  </p:oleObj>
                </mc:Fallback>
              </mc:AlternateContent>
            </a:graphicData>
          </a:graphic>
        </p:graphicFrame>
        <p:graphicFrame>
          <p:nvGraphicFramePr>
            <p:cNvPr id="32785" name="对象 278548"/>
            <p:cNvGraphicFramePr/>
            <p:nvPr/>
          </p:nvGraphicFramePr>
          <p:xfrm>
            <a:off x="3251" y="593"/>
            <a:ext cx="199" cy="230"/>
          </p:xfrm>
          <a:graphic>
            <a:graphicData uri="http://schemas.openxmlformats.org/presentationml/2006/ole">
              <mc:AlternateContent xmlns:mc="http://schemas.openxmlformats.org/markup-compatibility/2006">
                <mc:Choice xmlns:v="urn:schemas-microsoft-com:vml" Requires="v">
                  <p:oleObj spid="_x0000_s3090" name="" r:id="rId7" imgW="215900" imgH="228600" progId="Equation.3">
                    <p:embed/>
                  </p:oleObj>
                </mc:Choice>
                <mc:Fallback>
                  <p:oleObj name="" r:id="rId7" imgW="215900" imgH="228600" progId="Equation.3">
                    <p:embed/>
                    <p:pic>
                      <p:nvPicPr>
                        <p:cNvPr id="0" name="图片 3089"/>
                        <p:cNvPicPr/>
                        <p:nvPr/>
                      </p:nvPicPr>
                      <p:blipFill>
                        <a:blip r:embed="rId8"/>
                        <a:stretch>
                          <a:fillRect/>
                        </a:stretch>
                      </p:blipFill>
                      <p:spPr>
                        <a:xfrm>
                          <a:off x="3251" y="593"/>
                          <a:ext cx="199" cy="230"/>
                        </a:xfrm>
                        <a:prstGeom prst="rect">
                          <a:avLst/>
                        </a:prstGeom>
                        <a:noFill/>
                        <a:ln w="38100">
                          <a:noFill/>
                          <a:miter/>
                        </a:ln>
                      </p:spPr>
                    </p:pic>
                  </p:oleObj>
                </mc:Fallback>
              </mc:AlternateContent>
            </a:graphicData>
          </a:graphic>
        </p:graphicFrame>
        <p:graphicFrame>
          <p:nvGraphicFramePr>
            <p:cNvPr id="32786" name="对象 278549"/>
            <p:cNvGraphicFramePr/>
            <p:nvPr/>
          </p:nvGraphicFramePr>
          <p:xfrm>
            <a:off x="3131" y="1487"/>
            <a:ext cx="303" cy="222"/>
          </p:xfrm>
          <a:graphic>
            <a:graphicData uri="http://schemas.openxmlformats.org/presentationml/2006/ole">
              <mc:AlternateContent xmlns:mc="http://schemas.openxmlformats.org/markup-compatibility/2006">
                <mc:Choice xmlns:v="urn:schemas-microsoft-com:vml" Requires="v">
                  <p:oleObj spid="_x0000_s3091" name="" r:id="rId9" imgW="393700" imgH="228600" progId="Equation.3">
                    <p:embed/>
                  </p:oleObj>
                </mc:Choice>
                <mc:Fallback>
                  <p:oleObj name="" r:id="rId9" imgW="393700" imgH="228600" progId="Equation.3">
                    <p:embed/>
                    <p:pic>
                      <p:nvPicPr>
                        <p:cNvPr id="0" name="图片 3090"/>
                        <p:cNvPicPr/>
                        <p:nvPr/>
                      </p:nvPicPr>
                      <p:blipFill>
                        <a:blip r:embed="rId10"/>
                        <a:stretch>
                          <a:fillRect/>
                        </a:stretch>
                      </p:blipFill>
                      <p:spPr>
                        <a:xfrm>
                          <a:off x="3131" y="1487"/>
                          <a:ext cx="303" cy="222"/>
                        </a:xfrm>
                        <a:prstGeom prst="rect">
                          <a:avLst/>
                        </a:prstGeom>
                        <a:noFill/>
                        <a:ln w="38100">
                          <a:noFill/>
                          <a:miter/>
                        </a:ln>
                      </p:spPr>
                    </p:pic>
                  </p:oleObj>
                </mc:Fallback>
              </mc:AlternateContent>
            </a:graphicData>
          </a:graphic>
        </p:graphicFrame>
        <p:sp>
          <p:nvSpPr>
            <p:cNvPr id="32787" name="文本框 278550"/>
            <p:cNvSpPr txBox="1"/>
            <p:nvPr/>
          </p:nvSpPr>
          <p:spPr>
            <a:xfrm>
              <a:off x="3216" y="1123"/>
              <a:ext cx="315" cy="288"/>
            </a:xfrm>
            <a:prstGeom prst="rect">
              <a:avLst/>
            </a:prstGeom>
            <a:noFill/>
            <a:ln w="19050">
              <a:noFill/>
            </a:ln>
          </p:spPr>
          <p:txBody>
            <a:bodyPr anchor="t">
              <a:spAutoFit/>
            </a:bodyPr>
            <a:p>
              <a:pPr algn="ctr">
                <a:spcBef>
                  <a:spcPct val="50000"/>
                </a:spcBef>
              </a:pPr>
              <a:r>
                <a:rPr lang="en-US" altLang="zh-CN" sz="2400" b="0" i="1">
                  <a:solidFill>
                    <a:srgbClr val="1C1C1C"/>
                  </a:solidFill>
                  <a:latin typeface="Times New Roman" panose="02020603050405020304" pitchFamily="18" charset="0"/>
                  <a:ea typeface="宋体" panose="02010600030101010101" pitchFamily="2" charset="-122"/>
                </a:rPr>
                <a:t>O</a:t>
              </a:r>
              <a:endParaRPr lang="en-US" altLang="zh-CN" sz="2400" b="0" i="1">
                <a:solidFill>
                  <a:srgbClr val="1C1C1C"/>
                </a:solidFill>
                <a:latin typeface="Times New Roman" panose="02020603050405020304" pitchFamily="18" charset="0"/>
                <a:ea typeface="宋体" panose="02010600030101010101" pitchFamily="2" charset="-122"/>
              </a:endParaRPr>
            </a:p>
          </p:txBody>
        </p:sp>
        <p:sp>
          <p:nvSpPr>
            <p:cNvPr id="32788" name="直接连接符 278551"/>
            <p:cNvSpPr/>
            <p:nvPr/>
          </p:nvSpPr>
          <p:spPr>
            <a:xfrm>
              <a:off x="3061" y="1162"/>
              <a:ext cx="2404" cy="0"/>
            </a:xfrm>
            <a:prstGeom prst="line">
              <a:avLst/>
            </a:prstGeom>
            <a:ln w="19050" cap="flat" cmpd="sng">
              <a:solidFill>
                <a:schemeClr val="tx1"/>
              </a:solidFill>
              <a:prstDash val="solid"/>
              <a:round/>
              <a:headEnd type="none" w="med" len="med"/>
              <a:tailEnd type="triangle" w="sm" len="lg"/>
            </a:ln>
          </p:spPr>
        </p:sp>
        <p:sp>
          <p:nvSpPr>
            <p:cNvPr id="32789" name="任意多边形 278552"/>
            <p:cNvSpPr/>
            <p:nvPr/>
          </p:nvSpPr>
          <p:spPr>
            <a:xfrm>
              <a:off x="3296" y="799"/>
              <a:ext cx="2031" cy="795"/>
            </a:xfrm>
            <a:custGeom>
              <a:avLst/>
              <a:gdLst/>
              <a:ahLst/>
              <a:cxnLst/>
              <a:pathLst>
                <a:path w="2031" h="795">
                  <a:moveTo>
                    <a:pt x="0" y="365"/>
                  </a:moveTo>
                  <a:cubicBezTo>
                    <a:pt x="29" y="321"/>
                    <a:pt x="118" y="164"/>
                    <a:pt x="174" y="104"/>
                  </a:cubicBezTo>
                  <a:cubicBezTo>
                    <a:pt x="230" y="44"/>
                    <a:pt x="284" y="3"/>
                    <a:pt x="338" y="3"/>
                  </a:cubicBezTo>
                  <a:cubicBezTo>
                    <a:pt x="392" y="3"/>
                    <a:pt x="440" y="42"/>
                    <a:pt x="497" y="104"/>
                  </a:cubicBezTo>
                  <a:cubicBezTo>
                    <a:pt x="556" y="167"/>
                    <a:pt x="625" y="284"/>
                    <a:pt x="685" y="377"/>
                  </a:cubicBezTo>
                  <a:cubicBezTo>
                    <a:pt x="744" y="471"/>
                    <a:pt x="797" y="594"/>
                    <a:pt x="855" y="663"/>
                  </a:cubicBezTo>
                  <a:cubicBezTo>
                    <a:pt x="913" y="733"/>
                    <a:pt x="972" y="793"/>
                    <a:pt x="1030" y="794"/>
                  </a:cubicBezTo>
                  <a:cubicBezTo>
                    <a:pt x="1089" y="795"/>
                    <a:pt x="1150" y="737"/>
                    <a:pt x="1207" y="668"/>
                  </a:cubicBezTo>
                  <a:cubicBezTo>
                    <a:pt x="1265" y="599"/>
                    <a:pt x="1319" y="472"/>
                    <a:pt x="1377" y="377"/>
                  </a:cubicBezTo>
                  <a:cubicBezTo>
                    <a:pt x="1436" y="283"/>
                    <a:pt x="1502" y="167"/>
                    <a:pt x="1559" y="104"/>
                  </a:cubicBezTo>
                  <a:cubicBezTo>
                    <a:pt x="1617" y="42"/>
                    <a:pt x="1670" y="0"/>
                    <a:pt x="1723" y="3"/>
                  </a:cubicBezTo>
                  <a:cubicBezTo>
                    <a:pt x="1776" y="6"/>
                    <a:pt x="1826" y="59"/>
                    <a:pt x="1877" y="121"/>
                  </a:cubicBezTo>
                  <a:cubicBezTo>
                    <a:pt x="1928" y="184"/>
                    <a:pt x="2005" y="334"/>
                    <a:pt x="2031" y="377"/>
                  </a:cubicBezTo>
                </a:path>
              </a:pathLst>
            </a:custGeom>
            <a:noFill/>
            <a:ln w="28575" cap="flat" cmpd="sng">
              <a:solidFill>
                <a:srgbClr val="FF0000"/>
              </a:solidFill>
              <a:prstDash val="solid"/>
              <a:round/>
              <a:headEnd type="none" w="med" len="med"/>
              <a:tailEnd type="none" w="med" len="med"/>
            </a:ln>
          </p:spPr>
          <p:txBody>
            <a:bodyPr/>
            <a:p>
              <a:endParaRPr lang="zh-CN" altLang="en-US"/>
            </a:p>
          </p:txBody>
        </p:sp>
        <p:graphicFrame>
          <p:nvGraphicFramePr>
            <p:cNvPr id="32790" name="对象 278553"/>
            <p:cNvGraphicFramePr/>
            <p:nvPr/>
          </p:nvGraphicFramePr>
          <p:xfrm>
            <a:off x="4785" y="1253"/>
            <a:ext cx="150" cy="211"/>
          </p:xfrm>
          <a:graphic>
            <a:graphicData uri="http://schemas.openxmlformats.org/presentationml/2006/ole">
              <mc:AlternateContent xmlns:mc="http://schemas.openxmlformats.org/markup-compatibility/2006">
                <mc:Choice xmlns:v="urn:schemas-microsoft-com:vml" Requires="v">
                  <p:oleObj spid="_x0000_s3092" name="" r:id="rId11" imgW="139700" imgH="177800" progId="Equation.3">
                    <p:embed/>
                  </p:oleObj>
                </mc:Choice>
                <mc:Fallback>
                  <p:oleObj name="" r:id="rId11" imgW="139700" imgH="177800" progId="Equation.3">
                    <p:embed/>
                    <p:pic>
                      <p:nvPicPr>
                        <p:cNvPr id="0" name="图片 3091"/>
                        <p:cNvPicPr/>
                        <p:nvPr/>
                      </p:nvPicPr>
                      <p:blipFill>
                        <a:blip r:embed="rId12"/>
                        <a:stretch>
                          <a:fillRect/>
                        </a:stretch>
                      </p:blipFill>
                      <p:spPr>
                        <a:xfrm>
                          <a:off x="4785" y="1253"/>
                          <a:ext cx="150" cy="211"/>
                        </a:xfrm>
                        <a:prstGeom prst="rect">
                          <a:avLst/>
                        </a:prstGeom>
                        <a:solidFill>
                          <a:schemeClr val="bg1"/>
                        </a:solidFill>
                        <a:ln w="38100">
                          <a:noFill/>
                          <a:miter/>
                        </a:ln>
                      </p:spPr>
                    </p:pic>
                  </p:oleObj>
                </mc:Fallback>
              </mc:AlternateContent>
            </a:graphicData>
          </a:graphic>
        </p:graphicFrame>
      </p:grpSp>
      <p:grpSp>
        <p:nvGrpSpPr>
          <p:cNvPr id="278555" name="组合 278554"/>
          <p:cNvGrpSpPr/>
          <p:nvPr/>
        </p:nvGrpSpPr>
        <p:grpSpPr>
          <a:xfrm>
            <a:off x="5508625" y="701675"/>
            <a:ext cx="1655763" cy="1347788"/>
            <a:chOff x="3470" y="770"/>
            <a:chExt cx="1043" cy="849"/>
          </a:xfrm>
        </p:grpSpPr>
        <p:sp>
          <p:nvSpPr>
            <p:cNvPr id="32792" name="文本框 278555"/>
            <p:cNvSpPr txBox="1"/>
            <p:nvPr/>
          </p:nvSpPr>
          <p:spPr>
            <a:xfrm>
              <a:off x="4241" y="770"/>
              <a:ext cx="272" cy="365"/>
            </a:xfrm>
            <a:prstGeom prst="rect">
              <a:avLst/>
            </a:prstGeom>
            <a:noFill/>
            <a:ln w="9525">
              <a:noFill/>
            </a:ln>
          </p:spPr>
          <p:txBody>
            <a:bodyPr wrap="none" anchor="t">
              <a:spAutoFit/>
            </a:bodyPr>
            <a:p>
              <a:pPr>
                <a:spcBef>
                  <a:spcPct val="50000"/>
                </a:spcBef>
              </a:pPr>
              <a:r>
                <a:rPr lang="en-US" altLang="zh-CN" sz="3200" b="0" i="1">
                  <a:solidFill>
                    <a:srgbClr val="CC0000"/>
                  </a:solidFill>
                  <a:latin typeface="Times New Roman" panose="02020603050405020304" pitchFamily="18" charset="0"/>
                  <a:ea typeface="宋体" panose="02010600030101010101" pitchFamily="2" charset="-122"/>
                </a:rPr>
                <a:t>P</a:t>
              </a:r>
              <a:endParaRPr lang="en-US" altLang="zh-CN" sz="3200" b="0" i="1">
                <a:latin typeface="Times New Roman" panose="02020603050405020304" pitchFamily="18" charset="0"/>
                <a:ea typeface="宋体" panose="02010600030101010101" pitchFamily="2" charset="-122"/>
              </a:endParaRPr>
            </a:p>
          </p:txBody>
        </p:sp>
        <p:sp>
          <p:nvSpPr>
            <p:cNvPr id="32793" name="直接连接符 278556"/>
            <p:cNvSpPr/>
            <p:nvPr/>
          </p:nvSpPr>
          <p:spPr>
            <a:xfrm flipV="1">
              <a:off x="3470" y="1389"/>
              <a:ext cx="880" cy="7"/>
            </a:xfrm>
            <a:prstGeom prst="line">
              <a:avLst/>
            </a:prstGeom>
            <a:ln w="28575" cap="flat" cmpd="sng">
              <a:solidFill>
                <a:srgbClr val="33CC33"/>
              </a:solidFill>
              <a:prstDash val="dash"/>
              <a:round/>
              <a:headEnd type="triangle" w="sm" len="lg"/>
              <a:tailEnd type="triangle" w="sm" len="lg"/>
            </a:ln>
          </p:spPr>
        </p:sp>
        <p:graphicFrame>
          <p:nvGraphicFramePr>
            <p:cNvPr id="32794" name="对象 278557"/>
            <p:cNvGraphicFramePr/>
            <p:nvPr/>
          </p:nvGraphicFramePr>
          <p:xfrm>
            <a:off x="3856" y="1198"/>
            <a:ext cx="170" cy="198"/>
          </p:xfrm>
          <a:graphic>
            <a:graphicData uri="http://schemas.openxmlformats.org/presentationml/2006/ole">
              <mc:AlternateContent xmlns:mc="http://schemas.openxmlformats.org/markup-compatibility/2006">
                <mc:Choice xmlns:v="urn:schemas-microsoft-com:vml" Requires="v">
                  <p:oleObj spid="_x0000_s3094" name="" r:id="rId13" imgW="177800" imgH="189865" progId="Equation.3">
                    <p:embed/>
                  </p:oleObj>
                </mc:Choice>
                <mc:Fallback>
                  <p:oleObj name="" r:id="rId13" imgW="177800" imgH="189865" progId="Equation.3">
                    <p:embed/>
                    <p:pic>
                      <p:nvPicPr>
                        <p:cNvPr id="0" name="图片 3093"/>
                        <p:cNvPicPr/>
                        <p:nvPr/>
                      </p:nvPicPr>
                      <p:blipFill>
                        <a:blip r:embed="rId4"/>
                        <a:stretch>
                          <a:fillRect/>
                        </a:stretch>
                      </p:blipFill>
                      <p:spPr>
                        <a:xfrm>
                          <a:off x="3856" y="1198"/>
                          <a:ext cx="170" cy="198"/>
                        </a:xfrm>
                        <a:prstGeom prst="rect">
                          <a:avLst/>
                        </a:prstGeom>
                        <a:noFill/>
                        <a:ln w="38100">
                          <a:noFill/>
                          <a:miter/>
                        </a:ln>
                      </p:spPr>
                    </p:pic>
                  </p:oleObj>
                </mc:Fallback>
              </mc:AlternateContent>
            </a:graphicData>
          </a:graphic>
        </p:graphicFrame>
        <p:sp>
          <p:nvSpPr>
            <p:cNvPr id="32795" name="直接连接符 278558"/>
            <p:cNvSpPr/>
            <p:nvPr/>
          </p:nvSpPr>
          <p:spPr>
            <a:xfrm flipH="1">
              <a:off x="4358" y="1157"/>
              <a:ext cx="5" cy="462"/>
            </a:xfrm>
            <a:prstGeom prst="line">
              <a:avLst/>
            </a:prstGeom>
            <a:ln w="19050" cap="flat" cmpd="sng">
              <a:solidFill>
                <a:schemeClr val="tx1"/>
              </a:solidFill>
              <a:prstDash val="dash"/>
              <a:round/>
              <a:headEnd type="none" w="sm" len="lg"/>
              <a:tailEnd type="none" w="sm" len="lg"/>
            </a:ln>
          </p:spPr>
        </p:sp>
        <p:sp>
          <p:nvSpPr>
            <p:cNvPr id="32796" name="五角星 278559"/>
            <p:cNvSpPr/>
            <p:nvPr/>
          </p:nvSpPr>
          <p:spPr>
            <a:xfrm>
              <a:off x="4340" y="1125"/>
              <a:ext cx="45" cy="45"/>
            </a:xfrm>
            <a:custGeom>
              <a:avLst/>
              <a:gdLst/>
              <a:ahLst/>
              <a:cxnLst>
                <a:cxn ang="16200000">
                  <a:pos x="22" y="0"/>
                </a:cxn>
                <a:cxn ang="10800000">
                  <a:pos x="0" y="17"/>
                </a:cxn>
                <a:cxn ang="5400000">
                  <a:pos x="8" y="44"/>
                </a:cxn>
                <a:cxn ang="5400000">
                  <a:pos x="36" y="44"/>
                </a:cxn>
                <a:cxn ang="0">
                  <a:pos x="44" y="17"/>
                </a:cxn>
              </a:cxnLst>
              <a:pathLst>
                <a:path w="45" h="45">
                  <a:moveTo>
                    <a:pt x="0" y="17"/>
                  </a:moveTo>
                  <a:lnTo>
                    <a:pt x="17" y="17"/>
                  </a:lnTo>
                  <a:lnTo>
                    <a:pt x="22" y="0"/>
                  </a:lnTo>
                  <a:lnTo>
                    <a:pt x="27" y="17"/>
                  </a:lnTo>
                  <a:lnTo>
                    <a:pt x="44" y="17"/>
                  </a:lnTo>
                  <a:lnTo>
                    <a:pt x="31" y="27"/>
                  </a:lnTo>
                  <a:lnTo>
                    <a:pt x="36" y="44"/>
                  </a:lnTo>
                  <a:lnTo>
                    <a:pt x="22" y="34"/>
                  </a:lnTo>
                  <a:lnTo>
                    <a:pt x="8" y="44"/>
                  </a:lnTo>
                  <a:lnTo>
                    <a:pt x="13" y="27"/>
                  </a:lnTo>
                  <a:close/>
                </a:path>
              </a:pathLst>
            </a:custGeom>
            <a:solidFill>
              <a:srgbClr val="FF0000"/>
            </a:solidFill>
            <a:ln w="9525" cap="flat" cmpd="sng">
              <a:solidFill>
                <a:srgbClr val="FF0000"/>
              </a:solidFill>
              <a:prstDash val="solid"/>
              <a:miter/>
              <a:headEnd type="none" w="med" len="med"/>
              <a:tailEnd type="none" w="med" len="med"/>
            </a:ln>
          </p:spPr>
          <p:txBody>
            <a:bodyPr/>
            <a:p>
              <a:endParaRPr lang="zh-CN" altLang="en-US"/>
            </a:p>
          </p:txBody>
        </p:sp>
      </p:grpSp>
      <p:grpSp>
        <p:nvGrpSpPr>
          <p:cNvPr id="278561" name="组合 278560"/>
          <p:cNvGrpSpPr/>
          <p:nvPr/>
        </p:nvGrpSpPr>
        <p:grpSpPr>
          <a:xfrm>
            <a:off x="4066540" y="2871470"/>
            <a:ext cx="3134700" cy="584201"/>
            <a:chOff x="2299" y="2670"/>
            <a:chExt cx="2367" cy="368"/>
          </a:xfrm>
        </p:grpSpPr>
        <p:sp>
          <p:nvSpPr>
            <p:cNvPr id="32798" name="右箭头 278561"/>
            <p:cNvSpPr/>
            <p:nvPr/>
          </p:nvSpPr>
          <p:spPr>
            <a:xfrm>
              <a:off x="2299" y="2772"/>
              <a:ext cx="1332" cy="136"/>
            </a:xfrm>
            <a:prstGeom prst="rightArrow">
              <a:avLst>
                <a:gd name="adj1" fmla="val 50000"/>
                <a:gd name="adj2" fmla="val 219059"/>
              </a:avLst>
            </a:prstGeom>
            <a:solidFill>
              <a:schemeClr val="bg1">
                <a:lumMod val="65000"/>
              </a:schemeClr>
            </a:solidFill>
            <a:ln w="9525">
              <a:noFill/>
            </a:ln>
          </p:spPr>
          <p:txBody>
            <a:bodyPr anchor="t"/>
            <a:p>
              <a:endParaRPr lang="zh-CN" altLang="en-US" dirty="0">
                <a:latin typeface="Times New Roman" panose="02020603050405020304" pitchFamily="18" charset="0"/>
                <a:ea typeface="宋体" panose="02010600030101010101" pitchFamily="2" charset="-122"/>
              </a:endParaRPr>
            </a:p>
          </p:txBody>
        </p:sp>
        <p:sp>
          <p:nvSpPr>
            <p:cNvPr id="32799" name="文本框 278562"/>
            <p:cNvSpPr txBox="1"/>
            <p:nvPr/>
          </p:nvSpPr>
          <p:spPr>
            <a:xfrm>
              <a:off x="3802" y="2670"/>
              <a:ext cx="864" cy="368"/>
            </a:xfrm>
            <a:prstGeom prst="rect">
              <a:avLst/>
            </a:prstGeom>
            <a:noFill/>
            <a:ln w="12700">
              <a:solidFill>
                <a:schemeClr val="bg1">
                  <a:lumMod val="50000"/>
                </a:schemeClr>
              </a:solidFill>
            </a:ln>
          </p:spPr>
          <p:txBody>
            <a:bodyPr anchor="t">
              <a:spAutoFit/>
            </a:bodyPr>
            <a:p>
              <a:pPr>
                <a:spcBef>
                  <a:spcPct val="50000"/>
                </a:spcBef>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点 </a:t>
              </a:r>
              <a:r>
                <a:rPr lang="en-US" altLang="zh-CN" dirty="0">
                  <a:latin typeface="Times New Roman" panose="02020603050405020304" pitchFamily="18" charset="0"/>
                  <a:ea typeface="宋体" panose="02010600030101010101" pitchFamily="2" charset="-122"/>
                </a:rPr>
                <a:t> </a:t>
              </a:r>
              <a:r>
                <a:rPr lang="en-US" altLang="zh-CN" sz="3200" i="1">
                  <a:solidFill>
                    <a:schemeClr val="tx1"/>
                  </a:solidFill>
                  <a:latin typeface="Times New Roman" panose="02020603050405020304" pitchFamily="18" charset="0"/>
                  <a:ea typeface="宋体" panose="02010600030101010101" pitchFamily="2" charset="-122"/>
                </a:rPr>
                <a:t>P</a:t>
              </a:r>
              <a:endParaRPr lang="en-US" altLang="zh-CN" sz="3200" i="1">
                <a:solidFill>
                  <a:schemeClr val="tx1"/>
                </a:solidFill>
                <a:latin typeface="Times New Roman" panose="02020603050405020304" pitchFamily="18" charset="0"/>
                <a:ea typeface="宋体" panose="02010600030101010101" pitchFamily="2" charset="-122"/>
              </a:endParaRPr>
            </a:p>
          </p:txBody>
        </p:sp>
      </p:grpSp>
      <p:sp>
        <p:nvSpPr>
          <p:cNvPr id="278565" name="文本框 278564"/>
          <p:cNvSpPr txBox="1"/>
          <p:nvPr/>
        </p:nvSpPr>
        <p:spPr>
          <a:xfrm>
            <a:off x="5313680" y="3906520"/>
            <a:ext cx="3250565" cy="657225"/>
          </a:xfrm>
          <a:prstGeom prst="rect">
            <a:avLst/>
          </a:prstGeom>
          <a:solidFill>
            <a:schemeClr val="bg1"/>
          </a:solidFill>
          <a:ln w="12700" cap="flat" cmpd="sng">
            <a:solidFill>
              <a:schemeClr val="bg1">
                <a:lumMod val="50000"/>
              </a:schemeClr>
            </a:solidFill>
            <a:prstDash val="solid"/>
            <a:miter/>
            <a:headEnd type="none" w="med" len="med"/>
            <a:tailEnd type="none" w="med" len="med"/>
          </a:ln>
        </p:spPr>
        <p:txBody>
          <a:bodyPr wrap="square" tIns="82800" bIns="82800" anchor="t">
            <a:spAutoFit/>
          </a:bodyPr>
          <a:p>
            <a:pPr algn="ctr">
              <a:spcBef>
                <a:spcPct val="50000"/>
              </a:spcBef>
              <a:spcAft>
                <a:spcPct val="50000"/>
              </a:spcAft>
            </a:pPr>
            <a:r>
              <a:rPr lang="en-US" altLang="zh-CN" sz="3200" i="1">
                <a:solidFill>
                  <a:srgbClr val="FF0000"/>
                </a:solidFill>
                <a:latin typeface="Times New Roman" panose="02020603050405020304" pitchFamily="18" charset="0"/>
                <a:ea typeface="宋体" panose="02010600030101010101" pitchFamily="2" charset="-122"/>
              </a:rPr>
              <a:t>t</a:t>
            </a:r>
            <a:r>
              <a:rPr lang="en-US" altLang="zh-CN" b="0" i="1">
                <a:solidFill>
                  <a:srgbClr val="FF0000"/>
                </a:solidFill>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时刻点 </a:t>
            </a:r>
            <a:r>
              <a:rPr lang="en-US" altLang="zh-CN" i="1">
                <a:solidFill>
                  <a:srgbClr val="CC0000"/>
                </a:solidFill>
                <a:latin typeface="Times New Roman" panose="02020603050405020304" pitchFamily="18" charset="0"/>
                <a:ea typeface="宋体" panose="02010600030101010101" pitchFamily="2" charset="-122"/>
              </a:rPr>
              <a:t>P </a:t>
            </a:r>
            <a:r>
              <a:rPr lang="zh-CN" altLang="en-US" dirty="0">
                <a:latin typeface="Times New Roman" panose="02020603050405020304" pitchFamily="18" charset="0"/>
                <a:ea typeface="宋体" panose="02010600030101010101" pitchFamily="2" charset="-122"/>
              </a:rPr>
              <a:t>的运动</a:t>
            </a:r>
            <a:endParaRPr lang="zh-CN" altLang="en-US">
              <a:latin typeface="Times New Roman" panose="02020603050405020304" pitchFamily="18" charset="0"/>
              <a:ea typeface="宋体" panose="02010600030101010101" pitchFamily="2" charset="-122"/>
            </a:endParaRPr>
          </a:p>
        </p:txBody>
      </p:sp>
      <p:sp>
        <p:nvSpPr>
          <p:cNvPr id="278566" name="文本框 278565"/>
          <p:cNvSpPr txBox="1"/>
          <p:nvPr/>
        </p:nvSpPr>
        <p:spPr>
          <a:xfrm>
            <a:off x="426085" y="3923030"/>
            <a:ext cx="3824605" cy="668020"/>
          </a:xfrm>
          <a:prstGeom prst="rect">
            <a:avLst/>
          </a:prstGeom>
          <a:solidFill>
            <a:schemeClr val="bg1"/>
          </a:solidFill>
          <a:ln w="12700" cap="flat" cmpd="sng">
            <a:solidFill>
              <a:schemeClr val="bg1">
                <a:lumMod val="50000"/>
              </a:schemeClr>
            </a:solidFill>
            <a:prstDash val="solid"/>
            <a:miter/>
            <a:headEnd type="none" w="med" len="med"/>
            <a:tailEnd type="none" w="med" len="med"/>
          </a:ln>
        </p:spPr>
        <p:txBody>
          <a:bodyPr wrap="square" tIns="118800" bIns="118800" anchor="t">
            <a:spAutoFit/>
          </a:bodyPr>
          <a:p>
            <a:pPr algn="r">
              <a:spcBef>
                <a:spcPct val="50000"/>
              </a:spcBef>
            </a:pPr>
            <a:r>
              <a:rPr lang="en-US" altLang="zh-CN" b="0" i="1">
                <a:solidFill>
                  <a:srgbClr val="CC0000"/>
                </a:solidFill>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时刻点</a:t>
            </a:r>
            <a:r>
              <a:rPr lang="en-US" altLang="zh-CN" i="1">
                <a:solidFill>
                  <a:srgbClr val="CC0000"/>
                </a:solidFill>
                <a:latin typeface="Times New Roman" panose="02020603050405020304" pitchFamily="18" charset="0"/>
                <a:ea typeface="宋体" panose="02010600030101010101" pitchFamily="2" charset="-122"/>
              </a:rPr>
              <a:t>O </a:t>
            </a:r>
            <a:r>
              <a:rPr lang="zh-CN" altLang="en-US" dirty="0">
                <a:latin typeface="Times New Roman" panose="02020603050405020304" pitchFamily="18" charset="0"/>
                <a:ea typeface="宋体" panose="02010600030101010101" pitchFamily="2" charset="-122"/>
              </a:rPr>
              <a:t>的运动</a:t>
            </a:r>
            <a:endParaRPr lang="zh-CN" altLang="en-US">
              <a:latin typeface="Times New Roman" panose="02020603050405020304" pitchFamily="18" charset="0"/>
              <a:ea typeface="宋体" panose="02010600030101010101" pitchFamily="2" charset="-122"/>
            </a:endParaRPr>
          </a:p>
        </p:txBody>
      </p:sp>
      <p:sp>
        <p:nvSpPr>
          <p:cNvPr id="278568" name="文本框 278567"/>
          <p:cNvSpPr txBox="1"/>
          <p:nvPr/>
        </p:nvSpPr>
        <p:spPr>
          <a:xfrm>
            <a:off x="488315" y="556260"/>
            <a:ext cx="3112770" cy="583565"/>
          </a:xfrm>
          <a:prstGeom prst="rect">
            <a:avLst/>
          </a:prstGeom>
          <a:solidFill>
            <a:schemeClr val="bg1"/>
          </a:solidFill>
          <a:ln w="12700" cap="flat" cmpd="sng">
            <a:solidFill>
              <a:srgbClr val="00B050"/>
            </a:solidFill>
            <a:prstDash val="solid"/>
            <a:miter/>
            <a:headEnd type="none" w="med" len="med"/>
            <a:tailEnd type="none" w="med" len="med"/>
          </a:ln>
        </p:spPr>
        <p:txBody>
          <a:bodyPr wrap="square" anchor="t">
            <a:spAutoFit/>
          </a:bodyPr>
          <a:p>
            <a:pPr algn="ctr">
              <a:spcBef>
                <a:spcPct val="50000"/>
              </a:spcBef>
            </a:pPr>
            <a:r>
              <a:rPr lang="zh-CN" altLang="en-US" sz="3200" dirty="0">
                <a:solidFill>
                  <a:srgbClr val="1C1C1C"/>
                </a:solidFill>
                <a:latin typeface="Times New Roman" panose="02020603050405020304" pitchFamily="18" charset="0"/>
                <a:ea typeface="宋体" panose="02010600030101010101" pitchFamily="2" charset="-122"/>
              </a:rPr>
              <a:t>时间推迟方法</a:t>
            </a:r>
            <a:endParaRPr lang="zh-CN" altLang="en-US" sz="3200">
              <a:solidFill>
                <a:srgbClr val="1C1C1C"/>
              </a:solidFill>
              <a:latin typeface="Times New Roman" panose="02020603050405020304" pitchFamily="18" charset="0"/>
              <a:ea typeface="宋体" panose="02010600030101010101" pitchFamily="2" charset="-122"/>
            </a:endParaRPr>
          </a:p>
        </p:txBody>
      </p:sp>
      <p:grpSp>
        <p:nvGrpSpPr>
          <p:cNvPr id="278569" name="组合 278568"/>
          <p:cNvGrpSpPr/>
          <p:nvPr/>
        </p:nvGrpSpPr>
        <p:grpSpPr>
          <a:xfrm>
            <a:off x="834708" y="2592388"/>
            <a:ext cx="2884487" cy="992187"/>
            <a:chOff x="385" y="1961"/>
            <a:chExt cx="1950" cy="625"/>
          </a:xfrm>
        </p:grpSpPr>
        <p:sp>
          <p:nvSpPr>
            <p:cNvPr id="32804" name="矩形 278569"/>
            <p:cNvSpPr/>
            <p:nvPr/>
          </p:nvSpPr>
          <p:spPr>
            <a:xfrm>
              <a:off x="385" y="1961"/>
              <a:ext cx="1950" cy="625"/>
            </a:xfrm>
            <a:prstGeom prst="rect">
              <a:avLst/>
            </a:prstGeom>
            <a:solidFill>
              <a:schemeClr val="bg1"/>
            </a:solidFill>
            <a:ln w="12700" cap="flat" cmpd="sng">
              <a:solidFill>
                <a:schemeClr val="bg1">
                  <a:lumMod val="50000"/>
                </a:schemeClr>
              </a:solidFill>
              <a:prstDash val="solid"/>
              <a:miter/>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32805" name="文本框 278570"/>
            <p:cNvSpPr txBox="1"/>
            <p:nvPr/>
          </p:nvSpPr>
          <p:spPr>
            <a:xfrm>
              <a:off x="479" y="1972"/>
              <a:ext cx="1814" cy="327"/>
            </a:xfrm>
            <a:prstGeom prst="rect">
              <a:avLst/>
            </a:prstGeom>
            <a:noFill/>
            <a:ln w="9525">
              <a:noFill/>
            </a:ln>
          </p:spPr>
          <p:txBody>
            <a:bodyPr anchor="t">
              <a:spAutoFit/>
            </a:bodyPr>
            <a:p>
              <a:pPr>
                <a:spcBef>
                  <a:spcPct val="50000"/>
                </a:spcBef>
              </a:pPr>
              <a:r>
                <a:rPr lang="zh-CN" altLang="en-US">
                  <a:latin typeface="Times New Roman" panose="02020603050405020304" pitchFamily="18" charset="0"/>
                  <a:ea typeface="宋体" panose="02010600030101010101" pitchFamily="2" charset="-122"/>
                </a:rPr>
                <a:t>点</a:t>
              </a:r>
              <a:r>
                <a:rPr lang="en-US" altLang="zh-CN" i="1">
                  <a:solidFill>
                    <a:schemeClr val="tx1"/>
                  </a:solidFill>
                  <a:latin typeface="Times New Roman" panose="02020603050405020304" pitchFamily="18" charset="0"/>
                  <a:ea typeface="宋体" panose="02010600030101010101" pitchFamily="2" charset="-122"/>
                </a:rPr>
                <a:t>O</a:t>
              </a:r>
              <a:r>
                <a:rPr lang="en-US" altLang="zh-CN" i="1">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的振动状态</a:t>
              </a:r>
              <a:endParaRPr lang="zh-CN" altLang="en-US">
                <a:latin typeface="Times New Roman" panose="02020603050405020304" pitchFamily="18" charset="0"/>
                <a:ea typeface="宋体" panose="02010600030101010101" pitchFamily="2" charset="-122"/>
              </a:endParaRPr>
            </a:p>
          </p:txBody>
        </p:sp>
        <p:graphicFrame>
          <p:nvGraphicFramePr>
            <p:cNvPr id="32806" name="对象 278571"/>
            <p:cNvGraphicFramePr/>
            <p:nvPr/>
          </p:nvGraphicFramePr>
          <p:xfrm>
            <a:off x="475" y="2233"/>
            <a:ext cx="1812" cy="328"/>
          </p:xfrm>
          <a:graphic>
            <a:graphicData uri="http://schemas.openxmlformats.org/presentationml/2006/ole">
              <mc:AlternateContent xmlns:mc="http://schemas.openxmlformats.org/markup-compatibility/2006">
                <mc:Choice xmlns:v="urn:schemas-microsoft-com:vml" Requires="v">
                  <p:oleObj spid="_x0000_s3096" name="" r:id="rId14" imgW="1231265" imgH="228600" progId="Equation.3">
                    <p:embed/>
                  </p:oleObj>
                </mc:Choice>
                <mc:Fallback>
                  <p:oleObj name="" r:id="rId14" imgW="1231265" imgH="228600" progId="Equation.3">
                    <p:embed/>
                    <p:pic>
                      <p:nvPicPr>
                        <p:cNvPr id="0" name="图片 3095"/>
                        <p:cNvPicPr/>
                        <p:nvPr/>
                      </p:nvPicPr>
                      <p:blipFill>
                        <a:blip r:embed="rId15"/>
                        <a:stretch>
                          <a:fillRect/>
                        </a:stretch>
                      </p:blipFill>
                      <p:spPr>
                        <a:xfrm>
                          <a:off x="475" y="2233"/>
                          <a:ext cx="1812" cy="328"/>
                        </a:xfrm>
                        <a:prstGeom prst="rect">
                          <a:avLst/>
                        </a:prstGeom>
                        <a:noFill/>
                        <a:ln w="38100">
                          <a:noFill/>
                          <a:miter/>
                        </a:ln>
                      </p:spPr>
                    </p:pic>
                  </p:oleObj>
                </mc:Fallback>
              </mc:AlternateContent>
            </a:graphicData>
          </a:graphic>
        </p:graphicFrame>
      </p:grpSp>
      <p:pic>
        <p:nvPicPr>
          <p:cNvPr id="278574" name="图片 278573" descr="10"/>
          <p:cNvPicPr>
            <a:picLocks noChangeAspect="1"/>
          </p:cNvPicPr>
          <p:nvPr/>
        </p:nvPicPr>
        <p:blipFill>
          <a:blip r:embed="rId16"/>
          <a:stretch>
            <a:fillRect/>
          </a:stretch>
        </p:blipFill>
        <p:spPr>
          <a:xfrm>
            <a:off x="849630" y="4022090"/>
            <a:ext cx="541020" cy="499110"/>
          </a:xfrm>
          <a:prstGeom prst="rect">
            <a:avLst/>
          </a:prstGeom>
          <a:noFill/>
          <a:ln w="9525">
            <a:noFill/>
          </a:ln>
        </p:spPr>
      </p:pic>
      <p:graphicFrame>
        <p:nvGraphicFramePr>
          <p:cNvPr id="278581" name="对象 278580"/>
          <p:cNvGraphicFramePr/>
          <p:nvPr/>
        </p:nvGraphicFramePr>
        <p:xfrm>
          <a:off x="2816543" y="4838065"/>
          <a:ext cx="3529012" cy="896938"/>
        </p:xfrm>
        <a:graphic>
          <a:graphicData uri="http://schemas.openxmlformats.org/presentationml/2006/ole">
            <mc:AlternateContent xmlns:mc="http://schemas.openxmlformats.org/markup-compatibility/2006">
              <mc:Choice xmlns:v="urn:schemas-microsoft-com:vml" Requires="v">
                <p:oleObj spid="_x0000_s3095" name="" r:id="rId17" imgW="1548765" imgH="393700" progId="Equation.DSMT4">
                  <p:embed/>
                </p:oleObj>
              </mc:Choice>
              <mc:Fallback>
                <p:oleObj name="" r:id="rId17" imgW="1548765" imgH="393700" progId="Equation.DSMT4">
                  <p:embed/>
                  <p:pic>
                    <p:nvPicPr>
                      <p:cNvPr id="0" name="图片 3094"/>
                      <p:cNvPicPr/>
                      <p:nvPr/>
                    </p:nvPicPr>
                    <p:blipFill>
                      <a:blip r:embed="rId18"/>
                      <a:stretch>
                        <a:fillRect/>
                      </a:stretch>
                    </p:blipFill>
                    <p:spPr>
                      <a:xfrm>
                        <a:off x="2816543" y="4838065"/>
                        <a:ext cx="3529012" cy="896938"/>
                      </a:xfrm>
                      <a:prstGeom prst="rect">
                        <a:avLst/>
                      </a:prstGeom>
                      <a:solidFill>
                        <a:schemeClr val="bg1"/>
                      </a:solidFill>
                      <a:ln w="19050" cap="flat" cmpd="sng">
                        <a:noFill/>
                        <a:prstDash val="solid"/>
                        <a:miter/>
                        <a:headEnd type="none" w="med" len="med"/>
                        <a:tailEnd type="none" w="med" len="med"/>
                      </a:ln>
                    </p:spPr>
                  </p:pic>
                </p:oleObj>
              </mc:Fallback>
            </mc:AlternateContent>
          </a:graphicData>
        </a:graphic>
      </p:graphicFrame>
      <p:sp>
        <p:nvSpPr>
          <p:cNvPr id="278582" name="文本框 278581"/>
          <p:cNvSpPr txBox="1"/>
          <p:nvPr/>
        </p:nvSpPr>
        <p:spPr>
          <a:xfrm>
            <a:off x="488315" y="5071745"/>
            <a:ext cx="2702560" cy="521970"/>
          </a:xfrm>
          <a:prstGeom prst="rect">
            <a:avLst/>
          </a:prstGeom>
          <a:noFill/>
          <a:ln w="9525">
            <a:noFill/>
          </a:ln>
        </p:spPr>
        <p:txBody>
          <a:bodyPr wrap="square" anchor="t">
            <a:spAutoFit/>
          </a:bodyPr>
          <a:p>
            <a:pPr eaLnBrk="0" hangingPunct="0">
              <a:spcBef>
                <a:spcPct val="50000"/>
              </a:spcBef>
            </a:pPr>
            <a:r>
              <a:rPr lang="en-US" altLang="zh-CN" i="1">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点振动方程</a:t>
            </a:r>
            <a:endParaRPr lang="en-US">
              <a:latin typeface="Times New Roman" panose="02020603050405020304" pitchFamily="18" charset="0"/>
              <a:ea typeface="宋体" panose="02010600030101010101" pitchFamily="2" charset="-122"/>
            </a:endParaRPr>
          </a:p>
        </p:txBody>
      </p:sp>
      <p:sp>
        <p:nvSpPr>
          <p:cNvPr id="278583" name="矩形 278582"/>
          <p:cNvSpPr/>
          <p:nvPr/>
        </p:nvSpPr>
        <p:spPr>
          <a:xfrm>
            <a:off x="267653" y="6146165"/>
            <a:ext cx="8913812" cy="478155"/>
          </a:xfrm>
          <a:prstGeom prst="rect">
            <a:avLst/>
          </a:prstGeom>
          <a:noFill/>
          <a:ln w="9525">
            <a:noFill/>
          </a:ln>
        </p:spPr>
        <p:txBody>
          <a:bodyPr anchor="t">
            <a:spAutoFit/>
          </a:bodyPr>
          <a:p>
            <a:pPr eaLnBrk="0" hangingPunct="0">
              <a:lnSpc>
                <a:spcPct val="90000"/>
              </a:lnSpc>
            </a:pPr>
            <a:r>
              <a:rPr lang="zh-CN" altLang="en-US" dirty="0">
                <a:latin typeface="宋体" panose="02010600030101010101" pitchFamily="2" charset="-122"/>
                <a:ea typeface="宋体" panose="02010600030101010101" pitchFamily="2" charset="-122"/>
              </a:rPr>
              <a:t>从相位看，</a:t>
            </a:r>
            <a:r>
              <a:rPr lang="en-US" altLang="zh-CN" i="1">
                <a:latin typeface="Times New Roman" panose="02020603050405020304" pitchFamily="18" charset="0"/>
                <a:ea typeface="宋体" panose="02010600030101010101" pitchFamily="2" charset="-122"/>
              </a:rPr>
              <a:t>P </a:t>
            </a:r>
            <a:r>
              <a:rPr lang="zh-CN" altLang="en-US" dirty="0">
                <a:latin typeface="宋体" panose="02010600030101010101" pitchFamily="2" charset="-122"/>
                <a:ea typeface="宋体" panose="02010600030101010101" pitchFamily="2" charset="-122"/>
              </a:rPr>
              <a:t>处质点相位</a:t>
            </a:r>
            <a:r>
              <a:rPr lang="zh-CN" altLang="en-US" dirty="0">
                <a:solidFill>
                  <a:srgbClr val="FF0000"/>
                </a:solidFill>
                <a:latin typeface="宋体" panose="02010600030101010101" pitchFamily="2" charset="-122"/>
                <a:ea typeface="宋体" panose="02010600030101010101" pitchFamily="2" charset="-122"/>
              </a:rPr>
              <a:t>落后</a:t>
            </a:r>
            <a:endParaRPr lang="zh-CN" altLang="en-US" dirty="0">
              <a:solidFill>
                <a:srgbClr val="FF0000"/>
              </a:solidFill>
              <a:latin typeface="宋体" panose="02010600030101010101" pitchFamily="2" charset="-122"/>
              <a:ea typeface="宋体" panose="02010600030101010101" pitchFamily="2" charset="-122"/>
            </a:endParaRPr>
          </a:p>
        </p:txBody>
      </p:sp>
      <p:graphicFrame>
        <p:nvGraphicFramePr>
          <p:cNvPr id="2" name="对象 1">
            <a:hlinkClick r:id="" action="ppaction://ole?verb="/>
          </p:cNvPr>
          <p:cNvGraphicFramePr>
            <a:graphicFrameLocks noChangeAspect="1"/>
          </p:cNvGraphicFramePr>
          <p:nvPr/>
        </p:nvGraphicFramePr>
        <p:xfrm>
          <a:off x="4363720" y="2454275"/>
          <a:ext cx="803275" cy="584200"/>
        </p:xfrm>
        <a:graphic>
          <a:graphicData uri="http://schemas.openxmlformats.org/presentationml/2006/ole">
            <mc:AlternateContent xmlns:mc="http://schemas.openxmlformats.org/markup-compatibility/2006">
              <mc:Choice xmlns:v="urn:schemas-microsoft-com:vml" Requires="v">
                <p:oleObj spid="_x0000_s3093" name="" r:id="rId19" imgW="444500" imgH="393700" progId="Equation.KSEE3">
                  <p:embed/>
                </p:oleObj>
              </mc:Choice>
              <mc:Fallback>
                <p:oleObj name="" r:id="rId19" imgW="444500" imgH="393700" progId="Equation.KSEE3">
                  <p:embed/>
                  <p:pic>
                    <p:nvPicPr>
                      <p:cNvPr id="0" name="图片 3092"/>
                      <p:cNvPicPr/>
                      <p:nvPr/>
                    </p:nvPicPr>
                    <p:blipFill>
                      <a:blip r:embed="rId20"/>
                      <a:stretch>
                        <a:fillRect/>
                      </a:stretch>
                    </p:blipFill>
                    <p:spPr>
                      <a:xfrm>
                        <a:off x="4363720" y="2454275"/>
                        <a:ext cx="803275" cy="584200"/>
                      </a:xfrm>
                      <a:prstGeom prst="rect">
                        <a:avLst/>
                      </a:prstGeom>
                      <a:noFill/>
                      <a:ln w="38100">
                        <a:noFill/>
                        <a:miter/>
                      </a:ln>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792480" y="4013835"/>
          <a:ext cx="655320" cy="530860"/>
        </p:xfrm>
        <a:graphic>
          <a:graphicData uri="http://schemas.openxmlformats.org/presentationml/2006/ole">
            <mc:AlternateContent xmlns:mc="http://schemas.openxmlformats.org/markup-compatibility/2006">
              <mc:Choice xmlns:v="urn:schemas-microsoft-com:vml" Requires="v">
                <p:oleObj spid="_x0000_s3097" name="" r:id="rId21" imgW="292100" imgH="393700" progId="Equation.KSEE3">
                  <p:embed/>
                </p:oleObj>
              </mc:Choice>
              <mc:Fallback>
                <p:oleObj name="" r:id="rId21" imgW="292100" imgH="393700" progId="Equation.KSEE3">
                  <p:embed/>
                  <p:pic>
                    <p:nvPicPr>
                      <p:cNvPr id="0" name="图片 3096"/>
                      <p:cNvPicPr/>
                      <p:nvPr/>
                    </p:nvPicPr>
                    <p:blipFill>
                      <a:blip r:embed="rId22"/>
                      <a:stretch>
                        <a:fillRect/>
                      </a:stretch>
                    </p:blipFill>
                    <p:spPr>
                      <a:xfrm>
                        <a:off x="792480" y="4013835"/>
                        <a:ext cx="655320" cy="530860"/>
                      </a:xfrm>
                      <a:prstGeom prst="rect">
                        <a:avLst/>
                      </a:prstGeom>
                      <a:solidFill>
                        <a:schemeClr val="bg1"/>
                      </a:solidFill>
                      <a:ln w="25400">
                        <a:solidFill>
                          <a:srgbClr val="FF0000"/>
                        </a:solidFill>
                        <a:miter/>
                      </a:ln>
                    </p:spPr>
                  </p:pic>
                </p:oleObj>
              </mc:Fallback>
            </mc:AlternateContent>
          </a:graphicData>
        </a:graphic>
      </p:graphicFrame>
      <p:graphicFrame>
        <p:nvGraphicFramePr>
          <p:cNvPr id="6" name="对象 5"/>
          <p:cNvGraphicFramePr/>
          <p:nvPr/>
        </p:nvGraphicFramePr>
        <p:xfrm>
          <a:off x="4460875" y="4025265"/>
          <a:ext cx="679450" cy="455930"/>
        </p:xfrm>
        <a:graphic>
          <a:graphicData uri="http://schemas.openxmlformats.org/presentationml/2006/ole">
            <mc:AlternateContent xmlns:mc="http://schemas.openxmlformats.org/markup-compatibility/2006">
              <mc:Choice xmlns:v="urn:schemas-microsoft-com:vml" Requires="v">
                <p:oleObj spid="_x0000_s3098" name="" r:id="rId23" imgW="640715" imgH="458470" progId="Equation.KSEE3">
                  <p:embed/>
                </p:oleObj>
              </mc:Choice>
              <mc:Fallback>
                <p:oleObj name="" r:id="rId23" imgW="640715" imgH="458470" progId="Equation.KSEE3">
                  <p:embed/>
                  <p:pic>
                    <p:nvPicPr>
                      <p:cNvPr id="0" name="图片 3097"/>
                      <p:cNvPicPr/>
                      <p:nvPr/>
                    </p:nvPicPr>
                    <p:blipFill>
                      <a:blip r:embed="rId24"/>
                      <a:stretch>
                        <a:fillRect/>
                      </a:stretch>
                    </p:blipFill>
                    <p:spPr>
                      <a:xfrm>
                        <a:off x="4460875" y="4025265"/>
                        <a:ext cx="679450" cy="455930"/>
                      </a:xfrm>
                      <a:prstGeom prst="rect">
                        <a:avLst/>
                      </a:prstGeom>
                      <a:noFill/>
                      <a:ln w="38100">
                        <a:noFill/>
                        <a:miter/>
                      </a:ln>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5069840" y="5982335"/>
          <a:ext cx="785495" cy="763905"/>
        </p:xfrm>
        <a:graphic>
          <a:graphicData uri="http://schemas.openxmlformats.org/presentationml/2006/ole">
            <mc:AlternateContent xmlns:mc="http://schemas.openxmlformats.org/markup-compatibility/2006">
              <mc:Choice xmlns:v="urn:schemas-microsoft-com:vml" Requires="v">
                <p:oleObj spid="_x0000_s3099" name="" r:id="rId25" imgW="279400" imgH="393700" progId="Equation.KSEE3">
                  <p:embed/>
                </p:oleObj>
              </mc:Choice>
              <mc:Fallback>
                <p:oleObj name="" r:id="rId25" imgW="279400" imgH="393700" progId="Equation.KSEE3">
                  <p:embed/>
                  <p:pic>
                    <p:nvPicPr>
                      <p:cNvPr id="0" name="图片 3098"/>
                      <p:cNvPicPr/>
                      <p:nvPr/>
                    </p:nvPicPr>
                    <p:blipFill>
                      <a:blip r:embed="rId26"/>
                      <a:stretch>
                        <a:fillRect/>
                      </a:stretch>
                    </p:blipFill>
                    <p:spPr>
                      <a:xfrm>
                        <a:off x="5069840" y="5982335"/>
                        <a:ext cx="785495" cy="763905"/>
                      </a:xfrm>
                      <a:prstGeom prst="rect">
                        <a:avLst/>
                      </a:prstGeom>
                      <a:noFill/>
                      <a:ln w="12700" cap="flat" cmpd="sng">
                        <a:solidFill>
                          <a:schemeClr val="accent1">
                            <a:lumMod val="75000"/>
                          </a:schemeClr>
                        </a:solidFill>
                        <a:prstDash val="solid"/>
                        <a:round/>
                        <a:headEnd type="none" w="med" len="med"/>
                        <a:tailEnd type="none" w="med" len="med"/>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278535"/>
                                        </p:tgtEl>
                                        <p:attrNameLst>
                                          <p:attrName>style.visibility</p:attrName>
                                        </p:attrNameLst>
                                      </p:cBhvr>
                                      <p:to>
                                        <p:strVal val="visible"/>
                                      </p:to>
                                    </p:set>
                                    <p:animEffect transition="in" filter="strips(upRight)">
                                      <p:cBhvr>
                                        <p:cTn id="7" dur="500"/>
                                        <p:tgtEl>
                                          <p:spTgt spid="2785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8568"/>
                                        </p:tgtEl>
                                        <p:attrNameLst>
                                          <p:attrName>style.visibility</p:attrName>
                                        </p:attrNameLst>
                                      </p:cBhvr>
                                      <p:to>
                                        <p:strVal val="visible"/>
                                      </p:to>
                                    </p:set>
                                    <p:animEffect transition="in" filter="blinds(horizontal)">
                                      <p:cBhvr>
                                        <p:cTn id="12" dur="500"/>
                                        <p:tgtEl>
                                          <p:spTgt spid="278568"/>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278555"/>
                                        </p:tgtEl>
                                        <p:attrNameLst>
                                          <p:attrName>style.visibility</p:attrName>
                                        </p:attrNameLst>
                                      </p:cBhvr>
                                      <p:to>
                                        <p:strVal val="visible"/>
                                      </p:to>
                                    </p:set>
                                    <p:anim calcmode="lin" valueType="num">
                                      <p:cBhvr>
                                        <p:cTn id="17" dur="500" fill="hold"/>
                                        <p:tgtEl>
                                          <p:spTgt spid="278555"/>
                                        </p:tgtEl>
                                        <p:attrNameLst>
                                          <p:attrName>ppt_w</p:attrName>
                                        </p:attrNameLst>
                                      </p:cBhvr>
                                      <p:tavLst>
                                        <p:tav tm="0">
                                          <p:val>
                                            <p:fltVal val="0.000000"/>
                                          </p:val>
                                        </p:tav>
                                        <p:tav tm="100000">
                                          <p:val>
                                            <p:strVal val="#ppt_w"/>
                                          </p:val>
                                        </p:tav>
                                      </p:tavLst>
                                    </p:anim>
                                    <p:anim calcmode="lin" valueType="num">
                                      <p:cBhvr>
                                        <p:cTn id="18" dur="500" fill="hold"/>
                                        <p:tgtEl>
                                          <p:spTgt spid="27855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78569"/>
                                        </p:tgtEl>
                                        <p:attrNameLst>
                                          <p:attrName>style.visibility</p:attrName>
                                        </p:attrNameLst>
                                      </p:cBhvr>
                                      <p:to>
                                        <p:strVal val="visible"/>
                                      </p:to>
                                    </p:set>
                                    <p:animEffect transition="in" filter="wipe(down)">
                                      <p:cBhvr>
                                        <p:cTn id="23" dur="500"/>
                                        <p:tgtEl>
                                          <p:spTgt spid="27856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78561"/>
                                        </p:tgtEl>
                                        <p:attrNameLst>
                                          <p:attrName>style.visibility</p:attrName>
                                        </p:attrNameLst>
                                      </p:cBhvr>
                                      <p:to>
                                        <p:strVal val="visible"/>
                                      </p:to>
                                    </p:set>
                                    <p:animEffect transition="in" filter="wipe(left)">
                                      <p:cBhvr>
                                        <p:cTn id="28" dur="500"/>
                                        <p:tgtEl>
                                          <p:spTgt spid="27856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78565"/>
                                        </p:tgtEl>
                                        <p:attrNameLst>
                                          <p:attrName>style.visibility</p:attrName>
                                        </p:attrNameLst>
                                      </p:cBhvr>
                                      <p:to>
                                        <p:strVal val="visible"/>
                                      </p:to>
                                    </p:set>
                                    <p:animEffect transition="in" filter="blinds(horizontal)">
                                      <p:cBhvr>
                                        <p:cTn id="38" dur="500"/>
                                        <p:tgtEl>
                                          <p:spTgt spid="27856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linds(horizontal)">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32" fill="hold" grpId="0" nodeType="clickEffect">
                                  <p:stCondLst>
                                    <p:cond delay="0"/>
                                  </p:stCondLst>
                                  <p:childTnLst>
                                    <p:set>
                                      <p:cBhvr>
                                        <p:cTn id="47" dur="1" fill="hold">
                                          <p:stCondLst>
                                            <p:cond delay="0"/>
                                          </p:stCondLst>
                                        </p:cTn>
                                        <p:tgtEl>
                                          <p:spTgt spid="278566"/>
                                        </p:tgtEl>
                                        <p:attrNameLst>
                                          <p:attrName>style.visibility</p:attrName>
                                        </p:attrNameLst>
                                      </p:cBhvr>
                                      <p:to>
                                        <p:strVal val="visible"/>
                                      </p:to>
                                    </p:set>
                                    <p:animEffect transition="in" filter="box(out)">
                                      <p:cBhvr>
                                        <p:cTn id="48" dur="500"/>
                                        <p:tgtEl>
                                          <p:spTgt spid="278566"/>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278574"/>
                                        </p:tgtEl>
                                        <p:attrNameLst>
                                          <p:attrName>style.visibility</p:attrName>
                                        </p:attrNameLst>
                                      </p:cBhvr>
                                      <p:to>
                                        <p:strVal val="visible"/>
                                      </p:to>
                                    </p:set>
                                    <p:animEffect transition="in" filter="slide(fromBottom)">
                                      <p:cBhvr>
                                        <p:cTn id="53" dur="500"/>
                                        <p:tgtEl>
                                          <p:spTgt spid="278574"/>
                                        </p:tgtEl>
                                      </p:cBhvr>
                                    </p:animEffect>
                                  </p:childTnLst>
                                  <p:subTnLst>
                                    <p:set>
                                      <p:cBhvr override="childStyle">
                                        <p:cTn dur="1" fill="hold" display="0" masterRel="nextClick" afterEffect="1"/>
                                        <p:tgtEl>
                                          <p:spTgt spid="278574"/>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blinds(horizontal)">
                                      <p:cBhvr>
                                        <p:cTn id="58" dur="500"/>
                                        <p:tgtEl>
                                          <p:spTgt spid="3"/>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78582"/>
                                        </p:tgtEl>
                                        <p:attrNameLst>
                                          <p:attrName>style.visibility</p:attrName>
                                        </p:attrNameLst>
                                      </p:cBhvr>
                                      <p:to>
                                        <p:strVal val="visible"/>
                                      </p:to>
                                    </p:set>
                                    <p:animEffect transition="in" filter="dissolve">
                                      <p:cBhvr>
                                        <p:cTn id="63" dur="500"/>
                                        <p:tgtEl>
                                          <p:spTgt spid="278582"/>
                                        </p:tgtEl>
                                      </p:cBhvr>
                                    </p:animEffect>
                                  </p:childTnLst>
                                </p:cTn>
                              </p:par>
                            </p:childTnLst>
                          </p:cTn>
                        </p:par>
                      </p:childTnLst>
                    </p:cTn>
                  </p:par>
                  <p:par>
                    <p:cTn id="64" fill="hold">
                      <p:stCondLst>
                        <p:cond delay="indefinite"/>
                      </p:stCondLst>
                      <p:childTnLst>
                        <p:par>
                          <p:cTn id="65" fill="hold">
                            <p:stCondLst>
                              <p:cond delay="0"/>
                            </p:stCondLst>
                            <p:childTnLst>
                              <p:par>
                                <p:cTn id="66" presetID="23" presetClass="entr" presetSubtype="528" fill="hold" nodeType="clickEffect">
                                  <p:stCondLst>
                                    <p:cond delay="0"/>
                                  </p:stCondLst>
                                  <p:childTnLst>
                                    <p:set>
                                      <p:cBhvr>
                                        <p:cTn id="67" dur="1" fill="hold">
                                          <p:stCondLst>
                                            <p:cond delay="0"/>
                                          </p:stCondLst>
                                        </p:cTn>
                                        <p:tgtEl>
                                          <p:spTgt spid="278581"/>
                                        </p:tgtEl>
                                        <p:attrNameLst>
                                          <p:attrName>style.visibility</p:attrName>
                                        </p:attrNameLst>
                                      </p:cBhvr>
                                      <p:to>
                                        <p:strVal val="visible"/>
                                      </p:to>
                                    </p:set>
                                    <p:anim calcmode="lin" valueType="num">
                                      <p:cBhvr>
                                        <p:cTn id="68" dur="500" fill="hold"/>
                                        <p:tgtEl>
                                          <p:spTgt spid="278581"/>
                                        </p:tgtEl>
                                        <p:attrNameLst>
                                          <p:attrName>ppt_w</p:attrName>
                                        </p:attrNameLst>
                                      </p:cBhvr>
                                      <p:tavLst>
                                        <p:tav tm="0">
                                          <p:val>
                                            <p:fltVal val="0.000000"/>
                                          </p:val>
                                        </p:tav>
                                        <p:tav tm="100000">
                                          <p:val>
                                            <p:strVal val="#ppt_w"/>
                                          </p:val>
                                        </p:tav>
                                      </p:tavLst>
                                    </p:anim>
                                    <p:anim calcmode="lin" valueType="num">
                                      <p:cBhvr>
                                        <p:cTn id="69" dur="500" fill="hold"/>
                                        <p:tgtEl>
                                          <p:spTgt spid="278581"/>
                                        </p:tgtEl>
                                        <p:attrNameLst>
                                          <p:attrName>ppt_h</p:attrName>
                                        </p:attrNameLst>
                                      </p:cBhvr>
                                      <p:tavLst>
                                        <p:tav tm="0">
                                          <p:val>
                                            <p:fltVal val="0.000000"/>
                                          </p:val>
                                        </p:tav>
                                        <p:tav tm="100000">
                                          <p:val>
                                            <p:strVal val="#ppt_h"/>
                                          </p:val>
                                        </p:tav>
                                      </p:tavLst>
                                    </p:anim>
                                    <p:anim calcmode="lin" valueType="num">
                                      <p:cBhvr>
                                        <p:cTn id="70" dur="500" fill="hold"/>
                                        <p:tgtEl>
                                          <p:spTgt spid="278581"/>
                                        </p:tgtEl>
                                        <p:attrNameLst>
                                          <p:attrName>ppt_x</p:attrName>
                                        </p:attrNameLst>
                                      </p:cBhvr>
                                      <p:tavLst>
                                        <p:tav tm="0">
                                          <p:val>
                                            <p:fltVal val="0.500000"/>
                                          </p:val>
                                        </p:tav>
                                        <p:tav tm="100000">
                                          <p:val>
                                            <p:strVal val="#ppt_x"/>
                                          </p:val>
                                        </p:tav>
                                      </p:tavLst>
                                    </p:anim>
                                    <p:anim calcmode="lin" valueType="num">
                                      <p:cBhvr>
                                        <p:cTn id="71" dur="500" fill="hold"/>
                                        <p:tgtEl>
                                          <p:spTgt spid="278581"/>
                                        </p:tgtEl>
                                        <p:attrNameLst>
                                          <p:attrName>ppt_y</p:attrName>
                                        </p:attrNameLst>
                                      </p:cBhvr>
                                      <p:tavLst>
                                        <p:tav tm="0">
                                          <p:val>
                                            <p:fltVal val="0.500000"/>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78583"/>
                                        </p:tgtEl>
                                        <p:attrNameLst>
                                          <p:attrName>style.visibility</p:attrName>
                                        </p:attrNameLst>
                                      </p:cBhvr>
                                      <p:to>
                                        <p:strVal val="visible"/>
                                      </p:to>
                                    </p:set>
                                    <p:animEffect transition="in" filter="wipe(left)">
                                      <p:cBhvr>
                                        <p:cTn id="76" dur="500"/>
                                        <p:tgtEl>
                                          <p:spTgt spid="278583"/>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blinds(horizontal)">
                                      <p:cBhvr>
                                        <p:cTn id="8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65" grpId="0" bldLvl="0" animBg="1"/>
      <p:bldP spid="278566" grpId="0" bldLvl="0" animBg="1"/>
      <p:bldP spid="278568" grpId="0" bldLvl="0" animBg="1"/>
      <p:bldP spid="278582" grpId="0"/>
      <p:bldP spid="27858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框 279553"/>
          <p:cNvSpPr txBox="1"/>
          <p:nvPr/>
        </p:nvSpPr>
        <p:spPr>
          <a:xfrm>
            <a:off x="164148" y="110173"/>
            <a:ext cx="8589962" cy="521970"/>
          </a:xfrm>
          <a:prstGeom prst="rect">
            <a:avLst/>
          </a:prstGeom>
          <a:noFill/>
          <a:ln w="9525">
            <a:noFill/>
          </a:ln>
        </p:spPr>
        <p:txBody>
          <a:bodyPr anchor="t">
            <a:spAutoFit/>
          </a:bodyPr>
          <a:p>
            <a:pPr>
              <a:spcBef>
                <a:spcPct val="50000"/>
              </a:spcBef>
            </a:pPr>
            <a:r>
              <a:rPr lang="zh-CN" altLang="en-GB"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平面简谐波的</a:t>
            </a:r>
            <a:r>
              <a:rPr lang="zh-CN" altLang="en-US" dirty="0">
                <a:solidFill>
                  <a:srgbClr val="FF0000"/>
                </a:solidFill>
                <a:latin typeface="Times New Roman" panose="02020603050405020304" pitchFamily="18" charset="0"/>
                <a:ea typeface="宋体" panose="02010600030101010101" pitchFamily="2" charset="-122"/>
              </a:rPr>
              <a:t>波动方程</a:t>
            </a:r>
            <a:endParaRPr lang="zh-CN" altLang="en-US" dirty="0">
              <a:latin typeface="Times New Roman" panose="02020603050405020304" pitchFamily="18" charset="0"/>
              <a:ea typeface="宋体" panose="02010600030101010101" pitchFamily="2" charset="-122"/>
            </a:endParaRPr>
          </a:p>
        </p:txBody>
      </p:sp>
      <p:graphicFrame>
        <p:nvGraphicFramePr>
          <p:cNvPr id="279555" name="对象 279554"/>
          <p:cNvGraphicFramePr/>
          <p:nvPr/>
        </p:nvGraphicFramePr>
        <p:xfrm>
          <a:off x="1633538" y="1960563"/>
          <a:ext cx="1295400" cy="406400"/>
        </p:xfrm>
        <a:graphic>
          <a:graphicData uri="http://schemas.openxmlformats.org/presentationml/2006/ole">
            <mc:AlternateContent xmlns:mc="http://schemas.openxmlformats.org/markup-compatibility/2006">
              <mc:Choice xmlns:v="urn:schemas-microsoft-com:vml" Requires="v">
                <p:oleObj spid="_x0000_s3100" name="" r:id="rId1" imgW="520065" imgH="165100" progId="Equation.3">
                  <p:embed/>
                </p:oleObj>
              </mc:Choice>
              <mc:Fallback>
                <p:oleObj name="" r:id="rId1" imgW="520065" imgH="165100" progId="Equation.3">
                  <p:embed/>
                  <p:pic>
                    <p:nvPicPr>
                      <p:cNvPr id="0" name="图片 3099"/>
                      <p:cNvPicPr/>
                      <p:nvPr/>
                    </p:nvPicPr>
                    <p:blipFill>
                      <a:blip r:embed="rId2"/>
                      <a:stretch>
                        <a:fillRect/>
                      </a:stretch>
                    </p:blipFill>
                    <p:spPr>
                      <a:xfrm>
                        <a:off x="1633538" y="1960563"/>
                        <a:ext cx="1295400" cy="406400"/>
                      </a:xfrm>
                      <a:prstGeom prst="rect">
                        <a:avLst/>
                      </a:prstGeom>
                      <a:noFill/>
                      <a:ln w="38100">
                        <a:noFill/>
                        <a:miter/>
                      </a:ln>
                    </p:spPr>
                  </p:pic>
                </p:oleObj>
              </mc:Fallback>
            </mc:AlternateContent>
          </a:graphicData>
        </a:graphic>
      </p:graphicFrame>
      <p:graphicFrame>
        <p:nvGraphicFramePr>
          <p:cNvPr id="279558" name="对象 279557"/>
          <p:cNvGraphicFramePr/>
          <p:nvPr/>
        </p:nvGraphicFramePr>
        <p:xfrm>
          <a:off x="2538095" y="709930"/>
          <a:ext cx="3519488" cy="931863"/>
        </p:xfrm>
        <a:graphic>
          <a:graphicData uri="http://schemas.openxmlformats.org/presentationml/2006/ole">
            <mc:AlternateContent xmlns:mc="http://schemas.openxmlformats.org/markup-compatibility/2006">
              <mc:Choice xmlns:v="urn:schemas-microsoft-com:vml" Requires="v">
                <p:oleObj spid="_x0000_s3101" name="" r:id="rId3" imgW="1485900" imgH="393700" progId="Equation.3">
                  <p:embed/>
                </p:oleObj>
              </mc:Choice>
              <mc:Fallback>
                <p:oleObj name="" r:id="rId3" imgW="1485900" imgH="393700" progId="Equation.3">
                  <p:embed/>
                  <p:pic>
                    <p:nvPicPr>
                      <p:cNvPr id="0" name="图片 3100"/>
                      <p:cNvPicPr/>
                      <p:nvPr/>
                    </p:nvPicPr>
                    <p:blipFill>
                      <a:blip r:embed="rId4"/>
                      <a:stretch>
                        <a:fillRect/>
                      </a:stretch>
                    </p:blipFill>
                    <p:spPr>
                      <a:xfrm>
                        <a:off x="2538095" y="709930"/>
                        <a:ext cx="3519488" cy="931863"/>
                      </a:xfrm>
                      <a:prstGeom prst="rect">
                        <a:avLst/>
                      </a:prstGeom>
                      <a:solidFill>
                        <a:srgbClr val="FCFEEA"/>
                      </a:solidFill>
                      <a:ln w="19050" cap="flat" cmpd="sng">
                        <a:solidFill>
                          <a:srgbClr val="FF3300"/>
                        </a:solidFill>
                        <a:prstDash val="solid"/>
                        <a:miter/>
                        <a:headEnd type="none" w="med" len="med"/>
                        <a:tailEnd type="none" w="med" len="med"/>
                      </a:ln>
                    </p:spPr>
                  </p:pic>
                </p:oleObj>
              </mc:Fallback>
            </mc:AlternateContent>
          </a:graphicData>
        </a:graphic>
      </p:graphicFrame>
      <p:graphicFrame>
        <p:nvGraphicFramePr>
          <p:cNvPr id="279559" name="对象 279558"/>
          <p:cNvGraphicFramePr/>
          <p:nvPr/>
        </p:nvGraphicFramePr>
        <p:xfrm>
          <a:off x="5107305" y="1960880"/>
          <a:ext cx="1912620" cy="407670"/>
        </p:xfrm>
        <a:graphic>
          <a:graphicData uri="http://schemas.openxmlformats.org/presentationml/2006/ole">
            <mc:AlternateContent xmlns:mc="http://schemas.openxmlformats.org/markup-compatibility/2006">
              <mc:Choice xmlns:v="urn:schemas-microsoft-com:vml" Requires="v">
                <p:oleObj spid="_x0000_s3103" name="" r:id="rId5" imgW="887730" imgH="177800" progId="Equation.3">
                  <p:embed/>
                </p:oleObj>
              </mc:Choice>
              <mc:Fallback>
                <p:oleObj name="" r:id="rId5" imgW="887730" imgH="177800" progId="Equation.3">
                  <p:embed/>
                  <p:pic>
                    <p:nvPicPr>
                      <p:cNvPr id="0" name="图片 3102"/>
                      <p:cNvPicPr/>
                      <p:nvPr/>
                    </p:nvPicPr>
                    <p:blipFill>
                      <a:blip r:embed="rId6"/>
                      <a:stretch>
                        <a:fillRect/>
                      </a:stretch>
                    </p:blipFill>
                    <p:spPr>
                      <a:xfrm>
                        <a:off x="5107305" y="1960880"/>
                        <a:ext cx="1912620" cy="407670"/>
                      </a:xfrm>
                      <a:prstGeom prst="rect">
                        <a:avLst/>
                      </a:prstGeom>
                      <a:noFill/>
                      <a:ln w="38100">
                        <a:noFill/>
                        <a:miter/>
                      </a:ln>
                    </p:spPr>
                  </p:pic>
                </p:oleObj>
              </mc:Fallback>
            </mc:AlternateContent>
          </a:graphicData>
        </a:graphic>
      </p:graphicFrame>
      <p:graphicFrame>
        <p:nvGraphicFramePr>
          <p:cNvPr id="279560" name="对象 279559"/>
          <p:cNvGraphicFramePr/>
          <p:nvPr/>
        </p:nvGraphicFramePr>
        <p:xfrm>
          <a:off x="2882900" y="1962150"/>
          <a:ext cx="1276350" cy="420688"/>
        </p:xfrm>
        <a:graphic>
          <a:graphicData uri="http://schemas.openxmlformats.org/presentationml/2006/ole">
            <mc:AlternateContent xmlns:mc="http://schemas.openxmlformats.org/markup-compatibility/2006">
              <mc:Choice xmlns:v="urn:schemas-microsoft-com:vml" Requires="v">
                <p:oleObj spid="_x0000_s3104" name="" r:id="rId7" imgW="533400" imgH="177165" progId="Equation.3">
                  <p:embed/>
                </p:oleObj>
              </mc:Choice>
              <mc:Fallback>
                <p:oleObj name="" r:id="rId7" imgW="533400" imgH="177165" progId="Equation.3">
                  <p:embed/>
                  <p:pic>
                    <p:nvPicPr>
                      <p:cNvPr id="0" name="图片 3103"/>
                      <p:cNvPicPr/>
                      <p:nvPr/>
                    </p:nvPicPr>
                    <p:blipFill>
                      <a:blip r:embed="rId8"/>
                      <a:stretch>
                        <a:fillRect/>
                      </a:stretch>
                    </p:blipFill>
                    <p:spPr>
                      <a:xfrm>
                        <a:off x="2882900" y="1962150"/>
                        <a:ext cx="1276350" cy="420688"/>
                      </a:xfrm>
                      <a:prstGeom prst="rect">
                        <a:avLst/>
                      </a:prstGeom>
                      <a:noFill/>
                      <a:ln w="38100">
                        <a:noFill/>
                        <a:miter/>
                      </a:ln>
                    </p:spPr>
                  </p:pic>
                </p:oleObj>
              </mc:Fallback>
            </mc:AlternateContent>
          </a:graphicData>
        </a:graphic>
      </p:graphicFrame>
      <p:sp>
        <p:nvSpPr>
          <p:cNvPr id="279564" name="左大括号 279563"/>
          <p:cNvSpPr/>
          <p:nvPr/>
        </p:nvSpPr>
        <p:spPr>
          <a:xfrm>
            <a:off x="2284730" y="2858135"/>
            <a:ext cx="127000" cy="1743710"/>
          </a:xfrm>
          <a:prstGeom prst="leftBrace">
            <a:avLst>
              <a:gd name="adj1" fmla="val 90373"/>
              <a:gd name="adj2" fmla="val 50000"/>
            </a:avLst>
          </a:prstGeom>
          <a:noFill/>
          <a:ln w="19050" cap="flat" cmpd="sng">
            <a:solidFill>
              <a:schemeClr val="tx1"/>
            </a:solidFill>
            <a:prstDash val="solid"/>
            <a:round/>
            <a:headEnd type="none" w="med" len="med"/>
            <a:tailEnd type="none" w="med" len="med"/>
          </a:ln>
        </p:spPr>
        <p:txBody>
          <a:bodyPr wrap="none" anchor="ctr"/>
          <a:p>
            <a:pPr algn="ctr"/>
            <a:endParaRPr lang="zh-CN" altLang="zh-CN" dirty="0">
              <a:latin typeface="Times New Roman" panose="02020603050405020304" pitchFamily="18" charset="0"/>
              <a:ea typeface="仿宋_GB2312" pitchFamily="49" charset="-122"/>
            </a:endParaRPr>
          </a:p>
        </p:txBody>
      </p:sp>
      <p:sp>
        <p:nvSpPr>
          <p:cNvPr id="279565" name="文本框 279564"/>
          <p:cNvSpPr txBox="1"/>
          <p:nvPr/>
        </p:nvSpPr>
        <p:spPr>
          <a:xfrm>
            <a:off x="1362710" y="3468370"/>
            <a:ext cx="1392238" cy="650240"/>
          </a:xfrm>
          <a:prstGeom prst="rect">
            <a:avLst/>
          </a:prstGeom>
          <a:noFill/>
          <a:ln w="9525">
            <a:noFill/>
          </a:ln>
        </p:spPr>
        <p:txBody>
          <a:bodyPr anchor="t">
            <a:spAutoFit/>
          </a:bodyPr>
          <a:p>
            <a:pPr eaLnBrk="0" hangingPunct="0">
              <a:lnSpc>
                <a:spcPct val="40000"/>
              </a:lnSpc>
              <a:spcBef>
                <a:spcPct val="50000"/>
              </a:spcBef>
            </a:pPr>
            <a:r>
              <a:rPr lang="zh-CN" altLang="en-US" dirty="0">
                <a:latin typeface="宋体" panose="02010600030101010101" pitchFamily="2" charset="-122"/>
                <a:ea typeface="宋体" panose="02010600030101010101" pitchFamily="2" charset="-122"/>
              </a:rPr>
              <a:t>其它</a:t>
            </a:r>
            <a:endParaRPr lang="zh-CN" altLang="en-US" dirty="0">
              <a:latin typeface="宋体" panose="02010600030101010101" pitchFamily="2" charset="-122"/>
              <a:ea typeface="宋体" panose="02010600030101010101" pitchFamily="2" charset="-122"/>
            </a:endParaRPr>
          </a:p>
          <a:p>
            <a:pPr eaLnBrk="0" hangingPunct="0">
              <a:lnSpc>
                <a:spcPct val="40000"/>
              </a:lnSpc>
              <a:spcBef>
                <a:spcPct val="50000"/>
              </a:spcBef>
            </a:pPr>
            <a:r>
              <a:rPr lang="zh-CN" altLang="en-US" dirty="0">
                <a:latin typeface="宋体" panose="02010600030101010101" pitchFamily="2" charset="-122"/>
                <a:ea typeface="宋体" panose="02010600030101010101" pitchFamily="2" charset="-122"/>
              </a:rPr>
              <a:t>形式</a:t>
            </a:r>
            <a:endParaRPr lang="zh-CN" altLang="en-US" dirty="0">
              <a:latin typeface="宋体" panose="02010600030101010101" pitchFamily="2" charset="-122"/>
              <a:ea typeface="宋体" panose="02010600030101010101" pitchFamily="2" charset="-122"/>
            </a:endParaRPr>
          </a:p>
        </p:txBody>
      </p:sp>
      <p:graphicFrame>
        <p:nvGraphicFramePr>
          <p:cNvPr id="2" name="对象 1"/>
          <p:cNvGraphicFramePr/>
          <p:nvPr/>
        </p:nvGraphicFramePr>
        <p:xfrm>
          <a:off x="2470785" y="2554605"/>
          <a:ext cx="4086225" cy="722630"/>
        </p:xfrm>
        <a:graphic>
          <a:graphicData uri="http://schemas.openxmlformats.org/presentationml/2006/ole">
            <mc:AlternateContent xmlns:mc="http://schemas.openxmlformats.org/markup-compatibility/2006">
              <mc:Choice xmlns:v="urn:schemas-microsoft-com:vml" Requires="v">
                <p:oleObj spid="_x0000_s3105" name="" r:id="rId9" imgW="3275965" imgH="1115060" progId="Equation.KSEE3">
                  <p:embed/>
                </p:oleObj>
              </mc:Choice>
              <mc:Fallback>
                <p:oleObj name="" r:id="rId9" imgW="3275965" imgH="1115060" progId="Equation.KSEE3">
                  <p:embed/>
                  <p:pic>
                    <p:nvPicPr>
                      <p:cNvPr id="0" name="图片 3104"/>
                      <p:cNvPicPr/>
                      <p:nvPr/>
                    </p:nvPicPr>
                    <p:blipFill>
                      <a:blip r:embed="rId10"/>
                      <a:stretch>
                        <a:fillRect/>
                      </a:stretch>
                    </p:blipFill>
                    <p:spPr>
                      <a:xfrm>
                        <a:off x="2470785" y="2554605"/>
                        <a:ext cx="4086225" cy="722630"/>
                      </a:xfrm>
                      <a:prstGeom prst="rect">
                        <a:avLst/>
                      </a:prstGeom>
                      <a:noFill/>
                      <a:ln w="38100">
                        <a:noFill/>
                        <a:miter/>
                      </a:ln>
                    </p:spPr>
                  </p:pic>
                </p:oleObj>
              </mc:Fallback>
            </mc:AlternateContent>
          </a:graphicData>
        </a:graphic>
      </p:graphicFrame>
      <p:graphicFrame>
        <p:nvGraphicFramePr>
          <p:cNvPr id="4" name="对象 3"/>
          <p:cNvGraphicFramePr/>
          <p:nvPr/>
        </p:nvGraphicFramePr>
        <p:xfrm>
          <a:off x="2498090" y="3288665"/>
          <a:ext cx="4143375" cy="716915"/>
        </p:xfrm>
        <a:graphic>
          <a:graphicData uri="http://schemas.openxmlformats.org/presentationml/2006/ole">
            <mc:AlternateContent xmlns:mc="http://schemas.openxmlformats.org/markup-compatibility/2006">
              <mc:Choice xmlns:v="urn:schemas-microsoft-com:vml" Requires="v">
                <p:oleObj spid="_x0000_s3106" name="" r:id="rId11" imgW="4228465" imgH="821690" progId="Equation.KSEE3">
                  <p:embed/>
                </p:oleObj>
              </mc:Choice>
              <mc:Fallback>
                <p:oleObj name="" r:id="rId11" imgW="4228465" imgH="821690" progId="Equation.KSEE3">
                  <p:embed/>
                  <p:pic>
                    <p:nvPicPr>
                      <p:cNvPr id="0" name="图片 3105"/>
                      <p:cNvPicPr/>
                      <p:nvPr/>
                    </p:nvPicPr>
                    <p:blipFill>
                      <a:blip r:embed="rId12"/>
                      <a:stretch>
                        <a:fillRect/>
                      </a:stretch>
                    </p:blipFill>
                    <p:spPr>
                      <a:xfrm>
                        <a:off x="2498090" y="3288665"/>
                        <a:ext cx="4143375" cy="716915"/>
                      </a:xfrm>
                      <a:prstGeom prst="rect">
                        <a:avLst/>
                      </a:prstGeom>
                      <a:noFill/>
                      <a:ln w="38100">
                        <a:noFill/>
                        <a:miter/>
                      </a:ln>
                    </p:spPr>
                  </p:pic>
                </p:oleObj>
              </mc:Fallback>
            </mc:AlternateContent>
          </a:graphicData>
        </a:graphic>
      </p:graphicFrame>
      <p:graphicFrame>
        <p:nvGraphicFramePr>
          <p:cNvPr id="6" name="对象 5"/>
          <p:cNvGraphicFramePr/>
          <p:nvPr/>
        </p:nvGraphicFramePr>
        <p:xfrm>
          <a:off x="2529840" y="4070985"/>
          <a:ext cx="4386580" cy="688975"/>
        </p:xfrm>
        <a:graphic>
          <a:graphicData uri="http://schemas.openxmlformats.org/presentationml/2006/ole">
            <mc:AlternateContent xmlns:mc="http://schemas.openxmlformats.org/markup-compatibility/2006">
              <mc:Choice xmlns:v="urn:schemas-microsoft-com:vml" Requires="v">
                <p:oleObj spid="_x0000_s3107" name="" r:id="rId13" imgW="4354830" imgH="668020" progId="Equation.KSEE3">
                  <p:embed/>
                </p:oleObj>
              </mc:Choice>
              <mc:Fallback>
                <p:oleObj name="" r:id="rId13" imgW="4354830" imgH="668020" progId="Equation.KSEE3">
                  <p:embed/>
                  <p:pic>
                    <p:nvPicPr>
                      <p:cNvPr id="0" name="图片 3106"/>
                      <p:cNvPicPr/>
                      <p:nvPr/>
                    </p:nvPicPr>
                    <p:blipFill>
                      <a:blip r:embed="rId14"/>
                      <a:stretch>
                        <a:fillRect/>
                      </a:stretch>
                    </p:blipFill>
                    <p:spPr>
                      <a:xfrm>
                        <a:off x="2529840" y="4070985"/>
                        <a:ext cx="4386580" cy="688975"/>
                      </a:xfrm>
                      <a:prstGeom prst="rect">
                        <a:avLst/>
                      </a:prstGeom>
                      <a:noFill/>
                      <a:ln w="38100">
                        <a:noFill/>
                        <a:miter/>
                      </a:ln>
                    </p:spPr>
                  </p:pic>
                </p:oleObj>
              </mc:Fallback>
            </mc:AlternateContent>
          </a:graphicData>
        </a:graphic>
      </p:graphicFrame>
      <p:sp>
        <p:nvSpPr>
          <p:cNvPr id="439321" name="文本框 439320"/>
          <p:cNvSpPr txBox="1"/>
          <p:nvPr/>
        </p:nvSpPr>
        <p:spPr>
          <a:xfrm>
            <a:off x="292735" y="4903153"/>
            <a:ext cx="8153400" cy="583565"/>
          </a:xfrm>
          <a:prstGeom prst="rect">
            <a:avLst/>
          </a:prstGeom>
          <a:noFill/>
          <a:ln w="9525">
            <a:noFill/>
          </a:ln>
        </p:spPr>
        <p:txBody>
          <a:bodyPr anchor="t">
            <a:spAutoFit/>
          </a:bodyPr>
          <a:p>
            <a:pPr eaLnBrk="0" hangingPunct="0">
              <a:spcBef>
                <a:spcPct val="50000"/>
              </a:spcBef>
            </a:pPr>
            <a:r>
              <a:rPr lang="en-US" altLang="zh-CN">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solidFill>
                  <a:schemeClr val="tx1"/>
                </a:solidFill>
                <a:latin typeface="Times New Roman" panose="02020603050405020304" pitchFamily="18" charset="0"/>
                <a:ea typeface="宋体" panose="02010600030101010101" pitchFamily="2" charset="-122"/>
              </a:rPr>
              <a:t>若波以速度</a:t>
            </a:r>
            <a:r>
              <a:rPr lang="en-GB" altLang="zh-CN" i="1">
                <a:solidFill>
                  <a:schemeClr val="tx1"/>
                </a:solidFill>
                <a:latin typeface="Times New Roman" panose="02020603050405020304" pitchFamily="18" charset="0"/>
                <a:ea typeface="宋体" panose="02010600030101010101" pitchFamily="2" charset="-122"/>
              </a:rPr>
              <a:t>u </a:t>
            </a:r>
            <a:r>
              <a:rPr lang="zh-CN" altLang="en-US" dirty="0">
                <a:solidFill>
                  <a:schemeClr val="tx1"/>
                </a:solidFill>
                <a:latin typeface="Times New Roman" panose="02020603050405020304" pitchFamily="18" charset="0"/>
                <a:ea typeface="宋体" panose="02010600030101010101" pitchFamily="2" charset="-122"/>
              </a:rPr>
              <a:t>沿</a:t>
            </a:r>
            <a:r>
              <a:rPr lang="en-US" altLang="zh-CN" i="1">
                <a:solidFill>
                  <a:schemeClr val="tx1"/>
                </a:solidFill>
                <a:latin typeface="Times New Roman" panose="02020603050405020304" pitchFamily="18" charset="0"/>
                <a:ea typeface="宋体" panose="02010600030101010101" pitchFamily="2" charset="-122"/>
              </a:rPr>
              <a:t>x</a:t>
            </a:r>
            <a:r>
              <a:rPr lang="zh-CN" altLang="en-US" dirty="0">
                <a:solidFill>
                  <a:schemeClr val="tx1"/>
                </a:solidFill>
                <a:latin typeface="Times New Roman" panose="02020603050405020304" pitchFamily="18" charset="0"/>
                <a:ea typeface="宋体" panose="02010600030101010101" pitchFamily="2" charset="-122"/>
              </a:rPr>
              <a:t>轴</a:t>
            </a:r>
            <a:r>
              <a:rPr lang="zh-CN" altLang="en-US" sz="3200" dirty="0">
                <a:solidFill>
                  <a:srgbClr val="FF0000"/>
                </a:solidFill>
                <a:latin typeface="Times New Roman" panose="02020603050405020304" pitchFamily="18" charset="0"/>
                <a:ea typeface="宋体" panose="02010600030101010101" pitchFamily="2" charset="-122"/>
              </a:rPr>
              <a:t>负</a:t>
            </a:r>
            <a:r>
              <a:rPr lang="zh-CN" altLang="en-US" dirty="0">
                <a:solidFill>
                  <a:schemeClr val="tx1"/>
                </a:solidFill>
                <a:latin typeface="Times New Roman" panose="02020603050405020304" pitchFamily="18" charset="0"/>
                <a:ea typeface="宋体" panose="02010600030101010101" pitchFamily="2" charset="-122"/>
              </a:rPr>
              <a:t>方向传播，则波动方程为</a:t>
            </a:r>
            <a:endParaRPr lang="zh-CN" altLang="en-US" b="0" dirty="0">
              <a:solidFill>
                <a:schemeClr val="tx1"/>
              </a:solidFill>
              <a:latin typeface="Times New Roman" panose="02020603050405020304" pitchFamily="18" charset="0"/>
              <a:ea typeface="宋体" panose="02010600030101010101" pitchFamily="2" charset="-122"/>
            </a:endParaRPr>
          </a:p>
        </p:txBody>
      </p:sp>
      <p:sp>
        <p:nvSpPr>
          <p:cNvPr id="439298" name="矩形 439297"/>
          <p:cNvSpPr/>
          <p:nvPr/>
        </p:nvSpPr>
        <p:spPr>
          <a:xfrm>
            <a:off x="4310063" y="6104573"/>
            <a:ext cx="273050" cy="360362"/>
          </a:xfrm>
          <a:prstGeom prst="rect">
            <a:avLst/>
          </a:prstGeom>
          <a:solidFill>
            <a:srgbClr val="FFFF66"/>
          </a:solidFill>
          <a:ln w="9525" cap="flat" cmpd="sng">
            <a:solidFill>
              <a:srgbClr val="0000FF"/>
            </a:solidFill>
            <a:prstDash val="solid"/>
            <a:miter/>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graphicFrame>
        <p:nvGraphicFramePr>
          <p:cNvPr id="439299" name="对象 439298"/>
          <p:cNvGraphicFramePr/>
          <p:nvPr/>
        </p:nvGraphicFramePr>
        <p:xfrm>
          <a:off x="2103438" y="5747385"/>
          <a:ext cx="3743325" cy="989013"/>
        </p:xfrm>
        <a:graphic>
          <a:graphicData uri="http://schemas.openxmlformats.org/presentationml/2006/ole">
            <mc:AlternateContent xmlns:mc="http://schemas.openxmlformats.org/markup-compatibility/2006">
              <mc:Choice xmlns:v="urn:schemas-microsoft-com:vml" Requires="v">
                <p:oleObj spid="_x0000_s3111" name="" r:id="rId15" imgW="1485265" imgH="393700" progId="Equation.3">
                  <p:embed/>
                </p:oleObj>
              </mc:Choice>
              <mc:Fallback>
                <p:oleObj name="" r:id="rId15" imgW="1485265" imgH="393700" progId="Equation.3">
                  <p:embed/>
                  <p:pic>
                    <p:nvPicPr>
                      <p:cNvPr id="0" name="图片 3110"/>
                      <p:cNvPicPr/>
                      <p:nvPr/>
                    </p:nvPicPr>
                    <p:blipFill>
                      <a:blip r:embed="rId16"/>
                      <a:stretch>
                        <a:fillRect/>
                      </a:stretch>
                    </p:blipFill>
                    <p:spPr>
                      <a:xfrm>
                        <a:off x="2103438" y="5747385"/>
                        <a:ext cx="3743325" cy="989013"/>
                      </a:xfrm>
                      <a:prstGeom prst="rect">
                        <a:avLst/>
                      </a:prstGeom>
                      <a:noFill/>
                      <a:ln w="19050" cap="flat" cmpd="sng">
                        <a:solidFill>
                          <a:srgbClr val="FF3300"/>
                        </a:solidFill>
                        <a:prstDash val="solid"/>
                        <a:miter/>
                        <a:headEnd type="none" w="med" len="med"/>
                        <a:tailEnd type="none" w="med" len="med"/>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9558"/>
                                        </p:tgtEl>
                                        <p:attrNameLst>
                                          <p:attrName>style.visibility</p:attrName>
                                        </p:attrNameLst>
                                      </p:cBhvr>
                                      <p:to>
                                        <p:strVal val="visible"/>
                                      </p:to>
                                    </p:set>
                                    <p:anim calcmode="lin" valueType="num">
                                      <p:cBhvr>
                                        <p:cTn id="7" dur="500" fill="hold"/>
                                        <p:tgtEl>
                                          <p:spTgt spid="279558"/>
                                        </p:tgtEl>
                                        <p:attrNameLst>
                                          <p:attrName>ppt_x</p:attrName>
                                        </p:attrNameLst>
                                      </p:cBhvr>
                                      <p:tavLst>
                                        <p:tav tm="0">
                                          <p:val>
                                            <p:strVal val="#ppt_x"/>
                                          </p:val>
                                        </p:tav>
                                        <p:tav tm="100000">
                                          <p:val>
                                            <p:strVal val="#ppt_x"/>
                                          </p:val>
                                        </p:tav>
                                      </p:tavLst>
                                    </p:anim>
                                    <p:anim calcmode="lin" valueType="num">
                                      <p:cBhvr>
                                        <p:cTn id="8" dur="500" fill="hold"/>
                                        <p:tgtEl>
                                          <p:spTgt spid="27955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79555"/>
                                        </p:tgtEl>
                                        <p:attrNameLst>
                                          <p:attrName>style.visibility</p:attrName>
                                        </p:attrNameLst>
                                      </p:cBhvr>
                                      <p:to>
                                        <p:strVal val="visible"/>
                                      </p:to>
                                    </p:set>
                                    <p:anim calcmode="lin" valueType="num">
                                      <p:cBhvr>
                                        <p:cTn id="13" dur="500" fill="hold"/>
                                        <p:tgtEl>
                                          <p:spTgt spid="279555"/>
                                        </p:tgtEl>
                                        <p:attrNameLst>
                                          <p:attrName>ppt_x</p:attrName>
                                        </p:attrNameLst>
                                      </p:cBhvr>
                                      <p:tavLst>
                                        <p:tav tm="0">
                                          <p:val>
                                            <p:strVal val="0-#ppt_w/2"/>
                                          </p:val>
                                        </p:tav>
                                        <p:tav tm="100000">
                                          <p:val>
                                            <p:strVal val="#ppt_x"/>
                                          </p:val>
                                        </p:tav>
                                      </p:tavLst>
                                    </p:anim>
                                    <p:anim calcmode="lin" valueType="num">
                                      <p:cBhvr>
                                        <p:cTn id="14" dur="500" fill="hold"/>
                                        <p:tgtEl>
                                          <p:spTgt spid="27955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279560"/>
                                        </p:tgtEl>
                                        <p:attrNameLst>
                                          <p:attrName>style.visibility</p:attrName>
                                        </p:attrNameLst>
                                      </p:cBhvr>
                                      <p:to>
                                        <p:strVal val="visible"/>
                                      </p:to>
                                    </p:set>
                                    <p:animEffect transition="in" filter="slide(fromLeft)">
                                      <p:cBhvr>
                                        <p:cTn id="19" dur="500"/>
                                        <p:tgtEl>
                                          <p:spTgt spid="27956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nodeType="clickEffect">
                                  <p:stCondLst>
                                    <p:cond delay="0"/>
                                  </p:stCondLst>
                                  <p:childTnLst>
                                    <p:set>
                                      <p:cBhvr>
                                        <p:cTn id="23" dur="1" fill="hold">
                                          <p:stCondLst>
                                            <p:cond delay="0"/>
                                          </p:stCondLst>
                                        </p:cTn>
                                        <p:tgtEl>
                                          <p:spTgt spid="279559"/>
                                        </p:tgtEl>
                                        <p:attrNameLst>
                                          <p:attrName>style.visibility</p:attrName>
                                        </p:attrNameLst>
                                      </p:cBhvr>
                                      <p:to>
                                        <p:strVal val="visible"/>
                                      </p:to>
                                    </p:set>
                                    <p:anim calcmode="lin" valueType="num">
                                      <p:cBhvr>
                                        <p:cTn id="24" dur="500" fill="hold"/>
                                        <p:tgtEl>
                                          <p:spTgt spid="279559"/>
                                        </p:tgtEl>
                                        <p:attrNameLst>
                                          <p:attrName>ppt_x</p:attrName>
                                        </p:attrNameLst>
                                      </p:cBhvr>
                                      <p:tavLst>
                                        <p:tav tm="0">
                                          <p:val>
                                            <p:strVal val="1+#ppt_w/2"/>
                                          </p:val>
                                        </p:tav>
                                        <p:tav tm="100000">
                                          <p:val>
                                            <p:strVal val="#ppt_x"/>
                                          </p:val>
                                        </p:tav>
                                      </p:tavLst>
                                    </p:anim>
                                    <p:anim calcmode="lin" valueType="num">
                                      <p:cBhvr>
                                        <p:cTn id="25" dur="500" fill="hold"/>
                                        <p:tgtEl>
                                          <p:spTgt spid="279559"/>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79565"/>
                                        </p:tgtEl>
                                        <p:attrNameLst>
                                          <p:attrName>style.visibility</p:attrName>
                                        </p:attrNameLst>
                                      </p:cBhvr>
                                      <p:to>
                                        <p:strVal val="visible"/>
                                      </p:to>
                                    </p:set>
                                    <p:animEffect transition="in" filter="wipe(left)">
                                      <p:cBhvr>
                                        <p:cTn id="30" dur="500"/>
                                        <p:tgtEl>
                                          <p:spTgt spid="27956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79564"/>
                                        </p:tgtEl>
                                        <p:attrNameLst>
                                          <p:attrName>style.visibility</p:attrName>
                                        </p:attrNameLst>
                                      </p:cBhvr>
                                      <p:to>
                                        <p:strVal val="visible"/>
                                      </p:to>
                                    </p:set>
                                    <p:animEffect transition="in" filter="wipe(up)">
                                      <p:cBhvr>
                                        <p:cTn id="35" dur="500"/>
                                        <p:tgtEl>
                                          <p:spTgt spid="27956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linds(horizontal)">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linds(horizontal)">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blinds(horizontal)">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iterate type="lt">
                                    <p:tmPct val="100000"/>
                                  </p:iterate>
                                  <p:childTnLst>
                                    <p:set>
                                      <p:cBhvr>
                                        <p:cTn id="54" dur="1" fill="hold">
                                          <p:stCondLst>
                                            <p:cond delay="0"/>
                                          </p:stCondLst>
                                        </p:cTn>
                                        <p:tgtEl>
                                          <p:spTgt spid="439321"/>
                                        </p:tgtEl>
                                        <p:attrNameLst>
                                          <p:attrName>style.visibility</p:attrName>
                                        </p:attrNameLst>
                                      </p:cBhvr>
                                      <p:to>
                                        <p:strVal val="visible"/>
                                      </p:to>
                                    </p:set>
                                    <p:anim calcmode="lin" valueType="num">
                                      <p:cBhvr>
                                        <p:cTn id="55" dur="75" fill="hold"/>
                                        <p:tgtEl>
                                          <p:spTgt spid="439321"/>
                                        </p:tgtEl>
                                        <p:attrNameLst>
                                          <p:attrName>ppt_w</p:attrName>
                                        </p:attrNameLst>
                                      </p:cBhvr>
                                      <p:tavLst>
                                        <p:tav tm="0">
                                          <p:val>
                                            <p:fltVal val="0.000000"/>
                                          </p:val>
                                        </p:tav>
                                        <p:tav tm="100000">
                                          <p:val>
                                            <p:strVal val="#ppt_w"/>
                                          </p:val>
                                        </p:tav>
                                      </p:tavLst>
                                    </p:anim>
                                    <p:anim calcmode="lin" valueType="num">
                                      <p:cBhvr>
                                        <p:cTn id="56" dur="75" fill="hold"/>
                                        <p:tgtEl>
                                          <p:spTgt spid="439321"/>
                                        </p:tgtEl>
                                        <p:attrNameLst>
                                          <p:attrName>ppt_h</p:attrName>
                                        </p:attrNameLst>
                                      </p:cBhvr>
                                      <p:tavLst>
                                        <p:tav tm="0">
                                          <p:val>
                                            <p:fltVal val="0.00000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528" fill="hold" nodeType="clickEffect">
                                  <p:stCondLst>
                                    <p:cond delay="0"/>
                                  </p:stCondLst>
                                  <p:childTnLst>
                                    <p:set>
                                      <p:cBhvr>
                                        <p:cTn id="60" dur="1" fill="hold">
                                          <p:stCondLst>
                                            <p:cond delay="0"/>
                                          </p:stCondLst>
                                        </p:cTn>
                                        <p:tgtEl>
                                          <p:spTgt spid="439299"/>
                                        </p:tgtEl>
                                        <p:attrNameLst>
                                          <p:attrName>style.visibility</p:attrName>
                                        </p:attrNameLst>
                                      </p:cBhvr>
                                      <p:to>
                                        <p:strVal val="visible"/>
                                      </p:to>
                                    </p:set>
                                    <p:anim calcmode="lin" valueType="num">
                                      <p:cBhvr>
                                        <p:cTn id="61" dur="500" fill="hold"/>
                                        <p:tgtEl>
                                          <p:spTgt spid="439299"/>
                                        </p:tgtEl>
                                        <p:attrNameLst>
                                          <p:attrName>ppt_w</p:attrName>
                                        </p:attrNameLst>
                                      </p:cBhvr>
                                      <p:tavLst>
                                        <p:tav tm="0">
                                          <p:val>
                                            <p:fltVal val="0.000000"/>
                                          </p:val>
                                        </p:tav>
                                        <p:tav tm="100000">
                                          <p:val>
                                            <p:strVal val="#ppt_w"/>
                                          </p:val>
                                        </p:tav>
                                      </p:tavLst>
                                    </p:anim>
                                    <p:anim calcmode="lin" valueType="num">
                                      <p:cBhvr>
                                        <p:cTn id="62" dur="500" fill="hold"/>
                                        <p:tgtEl>
                                          <p:spTgt spid="439299"/>
                                        </p:tgtEl>
                                        <p:attrNameLst>
                                          <p:attrName>ppt_h</p:attrName>
                                        </p:attrNameLst>
                                      </p:cBhvr>
                                      <p:tavLst>
                                        <p:tav tm="0">
                                          <p:val>
                                            <p:fltVal val="0.000000"/>
                                          </p:val>
                                        </p:tav>
                                        <p:tav tm="100000">
                                          <p:val>
                                            <p:strVal val="#ppt_h"/>
                                          </p:val>
                                        </p:tav>
                                      </p:tavLst>
                                    </p:anim>
                                    <p:anim calcmode="lin" valueType="num">
                                      <p:cBhvr>
                                        <p:cTn id="63" dur="500" fill="hold"/>
                                        <p:tgtEl>
                                          <p:spTgt spid="439299"/>
                                        </p:tgtEl>
                                        <p:attrNameLst>
                                          <p:attrName>ppt_x</p:attrName>
                                        </p:attrNameLst>
                                      </p:cBhvr>
                                      <p:tavLst>
                                        <p:tav tm="0">
                                          <p:val>
                                            <p:fltVal val="0.500000"/>
                                          </p:val>
                                        </p:tav>
                                        <p:tav tm="100000">
                                          <p:val>
                                            <p:strVal val="#ppt_x"/>
                                          </p:val>
                                        </p:tav>
                                      </p:tavLst>
                                    </p:anim>
                                    <p:anim calcmode="lin" valueType="num">
                                      <p:cBhvr>
                                        <p:cTn id="64" dur="500" fill="hold"/>
                                        <p:tgtEl>
                                          <p:spTgt spid="439299"/>
                                        </p:tgtEl>
                                        <p:attrNameLst>
                                          <p:attrName>ppt_y</p:attrName>
                                        </p:attrNameLst>
                                      </p:cBhvr>
                                      <p:tavLst>
                                        <p:tav tm="0">
                                          <p:val>
                                            <p:fltVal val="0.500000"/>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439298"/>
                                        </p:tgtEl>
                                        <p:attrNameLst>
                                          <p:attrName>style.visibility</p:attrName>
                                        </p:attrNameLst>
                                      </p:cBhvr>
                                      <p:to>
                                        <p:strVal val="visible"/>
                                      </p:to>
                                    </p:set>
                                    <p:animEffect transition="in" filter="dissolve">
                                      <p:cBhvr>
                                        <p:cTn id="69" dur="500"/>
                                        <p:tgtEl>
                                          <p:spTgt spid="439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64" grpId="0" bldLvl="0" animBg="1"/>
      <p:bldP spid="279565" grpId="0"/>
      <p:bldP spid="4393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37250" name="对象 437249"/>
          <p:cNvGraphicFramePr/>
          <p:nvPr/>
        </p:nvGraphicFramePr>
        <p:xfrm>
          <a:off x="323850" y="2132013"/>
          <a:ext cx="3873500" cy="984250"/>
        </p:xfrm>
        <a:graphic>
          <a:graphicData uri="http://schemas.openxmlformats.org/presentationml/2006/ole">
            <mc:AlternateContent xmlns:mc="http://schemas.openxmlformats.org/markup-compatibility/2006">
              <mc:Choice xmlns:v="urn:schemas-microsoft-com:vml" Requires="v">
                <p:oleObj spid="_x0000_s3108" name="" r:id="rId1" imgW="1548765" imgH="393700" progId="Equation.3">
                  <p:embed/>
                </p:oleObj>
              </mc:Choice>
              <mc:Fallback>
                <p:oleObj name="" r:id="rId1" imgW="1548765" imgH="393700" progId="Equation.3">
                  <p:embed/>
                  <p:pic>
                    <p:nvPicPr>
                      <p:cNvPr id="0" name="图片 3107"/>
                      <p:cNvPicPr/>
                      <p:nvPr/>
                    </p:nvPicPr>
                    <p:blipFill>
                      <a:blip r:embed="rId2"/>
                      <a:stretch>
                        <a:fillRect/>
                      </a:stretch>
                    </p:blipFill>
                    <p:spPr>
                      <a:xfrm>
                        <a:off x="323850" y="2132013"/>
                        <a:ext cx="3873500" cy="984250"/>
                      </a:xfrm>
                      <a:prstGeom prst="rect">
                        <a:avLst/>
                      </a:prstGeom>
                      <a:noFill/>
                      <a:ln w="38100">
                        <a:noFill/>
                        <a:miter/>
                      </a:ln>
                    </p:spPr>
                  </p:pic>
                </p:oleObj>
              </mc:Fallback>
            </mc:AlternateContent>
          </a:graphicData>
        </a:graphic>
      </p:graphicFrame>
      <p:graphicFrame>
        <p:nvGraphicFramePr>
          <p:cNvPr id="437251" name="对象 437250"/>
          <p:cNvGraphicFramePr/>
          <p:nvPr/>
        </p:nvGraphicFramePr>
        <p:xfrm>
          <a:off x="468313" y="4941888"/>
          <a:ext cx="3617912" cy="955675"/>
        </p:xfrm>
        <a:graphic>
          <a:graphicData uri="http://schemas.openxmlformats.org/presentationml/2006/ole">
            <mc:AlternateContent xmlns:mc="http://schemas.openxmlformats.org/markup-compatibility/2006">
              <mc:Choice xmlns:v="urn:schemas-microsoft-com:vml" Requires="v">
                <p:oleObj spid="_x0000_s3109" name="" r:id="rId3" imgW="1536065" imgH="393700" progId="Equation.3">
                  <p:embed/>
                </p:oleObj>
              </mc:Choice>
              <mc:Fallback>
                <p:oleObj name="" r:id="rId3" imgW="1536065" imgH="393700" progId="Equation.3">
                  <p:embed/>
                  <p:pic>
                    <p:nvPicPr>
                      <p:cNvPr id="0" name="图片 3108"/>
                      <p:cNvPicPr/>
                      <p:nvPr/>
                    </p:nvPicPr>
                    <p:blipFill>
                      <a:blip r:embed="rId4"/>
                      <a:stretch>
                        <a:fillRect/>
                      </a:stretch>
                    </p:blipFill>
                    <p:spPr>
                      <a:xfrm>
                        <a:off x="468313" y="4941888"/>
                        <a:ext cx="3617912" cy="955675"/>
                      </a:xfrm>
                      <a:prstGeom prst="rect">
                        <a:avLst/>
                      </a:prstGeom>
                      <a:noFill/>
                      <a:ln w="38100">
                        <a:noFill/>
                        <a:miter/>
                      </a:ln>
                    </p:spPr>
                  </p:pic>
                </p:oleObj>
              </mc:Fallback>
            </mc:AlternateContent>
          </a:graphicData>
        </a:graphic>
      </p:graphicFrame>
      <p:sp>
        <p:nvSpPr>
          <p:cNvPr id="437253" name="文本框 437252"/>
          <p:cNvSpPr txBox="1"/>
          <p:nvPr/>
        </p:nvSpPr>
        <p:spPr>
          <a:xfrm>
            <a:off x="93663" y="842963"/>
            <a:ext cx="8382000" cy="953135"/>
          </a:xfrm>
          <a:prstGeom prst="rect">
            <a:avLst/>
          </a:prstGeom>
          <a:noFill/>
          <a:ln w="9525">
            <a:noFill/>
          </a:ln>
        </p:spPr>
        <p:txBody>
          <a:bodyPr anchor="t">
            <a:spAutoFit/>
          </a:bodyPr>
          <a:p>
            <a:pPr eaLnBrk="0" hangingPunct="0">
              <a:spcBef>
                <a:spcPct val="50000"/>
              </a:spcBef>
            </a:pPr>
            <a:r>
              <a:rPr lang="en-US" altLang="zh-CN">
                <a:latin typeface="Times New Roman" panose="02020603050405020304" pitchFamily="18" charset="0"/>
                <a:ea typeface="宋体" panose="02010600030101010101" pitchFamily="2" charset="-122"/>
              </a:rPr>
              <a:t>    (1)  </a:t>
            </a:r>
            <a:r>
              <a:rPr lang="zh-CN" altLang="en-US" dirty="0">
                <a:latin typeface="Times New Roman" panose="02020603050405020304" pitchFamily="18" charset="0"/>
                <a:ea typeface="宋体" panose="02010600030101010101" pitchFamily="2" charset="-122"/>
              </a:rPr>
              <a:t>对于给定的位置坐标</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x </a:t>
            </a: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x</a:t>
            </a:r>
            <a:r>
              <a:rPr lang="en-US" altLang="zh-CN" sz="2400" baseline="-25000">
                <a:latin typeface="Times New Roman" panose="02020603050405020304" pitchFamily="18" charset="0"/>
                <a:ea typeface="宋体" panose="02010600030101010101" pitchFamily="2" charset="-122"/>
              </a:rPr>
              <a:t>0</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，表示该处</a:t>
            </a:r>
            <a:r>
              <a:rPr lang="zh-CN" altLang="en-US" dirty="0">
                <a:solidFill>
                  <a:srgbClr val="FF0000"/>
                </a:solidFill>
                <a:latin typeface="Times New Roman" panose="02020603050405020304" pitchFamily="18" charset="0"/>
                <a:ea typeface="宋体" panose="02010600030101010101" pitchFamily="2" charset="-122"/>
              </a:rPr>
              <a:t>质点</a:t>
            </a:r>
            <a:r>
              <a:rPr lang="zh-CN" altLang="en-US" dirty="0">
                <a:latin typeface="Times New Roman" panose="02020603050405020304" pitchFamily="18" charset="0"/>
                <a:ea typeface="宋体" panose="02010600030101010101" pitchFamily="2" charset="-122"/>
              </a:rPr>
              <a:t>的</a:t>
            </a:r>
            <a:r>
              <a:rPr lang="zh-CN" altLang="en-US" dirty="0">
                <a:solidFill>
                  <a:srgbClr val="FF0000"/>
                </a:solidFill>
                <a:latin typeface="Times New Roman" panose="02020603050405020304" pitchFamily="18" charset="0"/>
                <a:ea typeface="宋体" panose="02010600030101010101" pitchFamily="2" charset="-122"/>
              </a:rPr>
              <a:t>振动方程</a:t>
            </a:r>
            <a:r>
              <a:rPr lang="zh-CN" altLang="en-US" dirty="0">
                <a:latin typeface="Times New Roman" panose="02020603050405020304" pitchFamily="18" charset="0"/>
                <a:ea typeface="宋体" panose="02010600030101010101" pitchFamily="2" charset="-122"/>
              </a:rPr>
              <a:t>。</a:t>
            </a:r>
            <a:endParaRPr lang="zh-CN" altLang="en-US">
              <a:latin typeface="Times New Roman" panose="02020603050405020304" pitchFamily="18" charset="0"/>
              <a:ea typeface="宋体" panose="02010600030101010101" pitchFamily="2" charset="-122"/>
            </a:endParaRPr>
          </a:p>
        </p:txBody>
      </p:sp>
      <p:sp>
        <p:nvSpPr>
          <p:cNvPr id="437254" name="文本框 437253"/>
          <p:cNvSpPr txBox="1"/>
          <p:nvPr/>
        </p:nvSpPr>
        <p:spPr>
          <a:xfrm>
            <a:off x="36513" y="3502025"/>
            <a:ext cx="8382000" cy="953135"/>
          </a:xfrm>
          <a:prstGeom prst="rect">
            <a:avLst/>
          </a:prstGeom>
          <a:noFill/>
          <a:ln w="9525">
            <a:noFill/>
          </a:ln>
        </p:spPr>
        <p:txBody>
          <a:bodyPr anchor="t">
            <a:spAutoFit/>
          </a:bodyPr>
          <a:p>
            <a:pPr eaLnBrk="0" hangingPunct="0">
              <a:spcBef>
                <a:spcPct val="50000"/>
              </a:spcBef>
            </a:pPr>
            <a:r>
              <a:rPr lang="en-US" altLang="zh-CN">
                <a:latin typeface="Times New Roman" panose="02020603050405020304" pitchFamily="18" charset="0"/>
                <a:ea typeface="宋体" panose="02010600030101010101" pitchFamily="2" charset="-122"/>
              </a:rPr>
              <a:t>    (2)  </a:t>
            </a:r>
            <a:r>
              <a:rPr lang="zh-CN" altLang="en-US" dirty="0">
                <a:latin typeface="Times New Roman" panose="02020603050405020304" pitchFamily="18" charset="0"/>
                <a:ea typeface="宋体" panose="02010600030101010101" pitchFamily="2" charset="-122"/>
              </a:rPr>
              <a:t>对于给定时刻</a:t>
            </a:r>
            <a:r>
              <a:rPr lang="en-US" altLang="zh-CN">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t </a:t>
            </a: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t</a:t>
            </a:r>
            <a:r>
              <a:rPr lang="en-US" altLang="zh-CN" sz="2400" baseline="-25000">
                <a:latin typeface="Times New Roman" panose="02020603050405020304" pitchFamily="18" charset="0"/>
                <a:ea typeface="宋体" panose="02010600030101010101" pitchFamily="2" charset="-122"/>
              </a:rPr>
              <a:t>0</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，表示该时刻波线上</a:t>
            </a:r>
            <a:r>
              <a:rPr lang="zh-CN" altLang="en-US" dirty="0">
                <a:solidFill>
                  <a:srgbClr val="FF0000"/>
                </a:solidFill>
                <a:latin typeface="Times New Roman" panose="02020603050405020304" pitchFamily="18" charset="0"/>
                <a:ea typeface="宋体" panose="02010600030101010101" pitchFamily="2" charset="-122"/>
              </a:rPr>
              <a:t>所有质点</a:t>
            </a:r>
            <a:r>
              <a:rPr lang="zh-CN" altLang="en-US" dirty="0">
                <a:latin typeface="Times New Roman" panose="02020603050405020304" pitchFamily="18" charset="0"/>
                <a:ea typeface="宋体" panose="02010600030101010101" pitchFamily="2" charset="-122"/>
              </a:rPr>
              <a:t>分布情况，即为该时刻的</a:t>
            </a:r>
            <a:r>
              <a:rPr lang="zh-CN" altLang="en-US" dirty="0">
                <a:solidFill>
                  <a:srgbClr val="FF0000"/>
                </a:solidFill>
                <a:latin typeface="Times New Roman" panose="02020603050405020304" pitchFamily="18" charset="0"/>
                <a:ea typeface="宋体" panose="02010600030101010101" pitchFamily="2" charset="-122"/>
              </a:rPr>
              <a:t>波形方程</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grpSp>
        <p:nvGrpSpPr>
          <p:cNvPr id="437255" name="组合 437254"/>
          <p:cNvGrpSpPr/>
          <p:nvPr/>
        </p:nvGrpSpPr>
        <p:grpSpPr>
          <a:xfrm>
            <a:off x="4352925" y="1411288"/>
            <a:ext cx="4065588" cy="2003425"/>
            <a:chOff x="2832" y="912"/>
            <a:chExt cx="2673" cy="1329"/>
          </a:xfrm>
        </p:grpSpPr>
        <p:sp>
          <p:nvSpPr>
            <p:cNvPr id="37894" name="直接连接符 437255"/>
            <p:cNvSpPr/>
            <p:nvPr/>
          </p:nvSpPr>
          <p:spPr>
            <a:xfrm flipH="1" flipV="1">
              <a:off x="2832" y="1645"/>
              <a:ext cx="2497" cy="0"/>
            </a:xfrm>
            <a:prstGeom prst="line">
              <a:avLst/>
            </a:prstGeom>
            <a:ln w="28575" cap="flat" cmpd="sng">
              <a:solidFill>
                <a:schemeClr val="tx1"/>
              </a:solidFill>
              <a:prstDash val="solid"/>
              <a:round/>
              <a:headEnd type="stealth" w="med" len="lg"/>
              <a:tailEnd type="none" w="med" len="lg"/>
            </a:ln>
          </p:spPr>
        </p:sp>
        <p:sp>
          <p:nvSpPr>
            <p:cNvPr id="37895" name="直接连接符 437256"/>
            <p:cNvSpPr/>
            <p:nvPr/>
          </p:nvSpPr>
          <p:spPr>
            <a:xfrm>
              <a:off x="3269" y="1050"/>
              <a:ext cx="0" cy="1092"/>
            </a:xfrm>
            <a:prstGeom prst="line">
              <a:avLst/>
            </a:prstGeom>
            <a:ln w="28575" cap="flat" cmpd="sng">
              <a:solidFill>
                <a:schemeClr val="tx1"/>
              </a:solidFill>
              <a:prstDash val="solid"/>
              <a:round/>
              <a:headEnd type="stealth" w="med" len="lg"/>
              <a:tailEnd type="none" w="med" len="lg"/>
            </a:ln>
          </p:spPr>
        </p:sp>
        <p:sp>
          <p:nvSpPr>
            <p:cNvPr id="37896" name="任意多边形 437257"/>
            <p:cNvSpPr/>
            <p:nvPr/>
          </p:nvSpPr>
          <p:spPr>
            <a:xfrm>
              <a:off x="3270" y="1314"/>
              <a:ext cx="1890" cy="649"/>
            </a:xfrm>
            <a:custGeom>
              <a:avLst/>
              <a:gdLst/>
              <a:ahLst/>
              <a:cxnLst/>
              <a:pathLst>
                <a:path w="1890" h="649">
                  <a:moveTo>
                    <a:pt x="0" y="115"/>
                  </a:moveTo>
                  <a:cubicBezTo>
                    <a:pt x="26" y="154"/>
                    <a:pt x="76" y="247"/>
                    <a:pt x="143" y="336"/>
                  </a:cubicBezTo>
                  <a:cubicBezTo>
                    <a:pt x="210" y="425"/>
                    <a:pt x="318" y="649"/>
                    <a:pt x="402" y="647"/>
                  </a:cubicBezTo>
                  <a:cubicBezTo>
                    <a:pt x="486" y="645"/>
                    <a:pt x="567" y="430"/>
                    <a:pt x="648" y="325"/>
                  </a:cubicBezTo>
                  <a:cubicBezTo>
                    <a:pt x="729" y="220"/>
                    <a:pt x="809" y="17"/>
                    <a:pt x="891" y="19"/>
                  </a:cubicBezTo>
                  <a:cubicBezTo>
                    <a:pt x="973" y="21"/>
                    <a:pt x="1055" y="230"/>
                    <a:pt x="1138" y="335"/>
                  </a:cubicBezTo>
                  <a:cubicBezTo>
                    <a:pt x="1221" y="440"/>
                    <a:pt x="1317" y="648"/>
                    <a:pt x="1391" y="648"/>
                  </a:cubicBezTo>
                  <a:cubicBezTo>
                    <a:pt x="1465" y="648"/>
                    <a:pt x="1519" y="438"/>
                    <a:pt x="1583" y="336"/>
                  </a:cubicBezTo>
                  <a:cubicBezTo>
                    <a:pt x="1647" y="234"/>
                    <a:pt x="1724" y="76"/>
                    <a:pt x="1775" y="38"/>
                  </a:cubicBezTo>
                  <a:cubicBezTo>
                    <a:pt x="1826" y="0"/>
                    <a:pt x="1866" y="95"/>
                    <a:pt x="1890" y="110"/>
                  </a:cubicBezTo>
                </a:path>
              </a:pathLst>
            </a:custGeom>
            <a:noFill/>
            <a:ln w="38100" cap="flat" cmpd="sng">
              <a:solidFill>
                <a:srgbClr val="FF0000"/>
              </a:solidFill>
              <a:prstDash val="solid"/>
              <a:round/>
              <a:headEnd type="none" w="med" len="med"/>
              <a:tailEnd type="none" w="med" len="med"/>
            </a:ln>
          </p:spPr>
          <p:txBody>
            <a:bodyPr/>
            <a:p>
              <a:endParaRPr lang="zh-CN" altLang="en-US"/>
            </a:p>
          </p:txBody>
        </p:sp>
        <p:graphicFrame>
          <p:nvGraphicFramePr>
            <p:cNvPr id="37897" name="对象 437258"/>
            <p:cNvGraphicFramePr/>
            <p:nvPr/>
          </p:nvGraphicFramePr>
          <p:xfrm>
            <a:off x="3312" y="912"/>
            <a:ext cx="186" cy="240"/>
          </p:xfrm>
          <a:graphic>
            <a:graphicData uri="http://schemas.openxmlformats.org/presentationml/2006/ole">
              <mc:AlternateContent xmlns:mc="http://schemas.openxmlformats.org/markup-compatibility/2006">
                <mc:Choice xmlns:v="urn:schemas-microsoft-com:vml" Requires="v">
                  <p:oleObj spid="_x0000_s3110" name="" r:id="rId5" imgW="127000" imgH="151765" progId="Equation.3">
                    <p:embed/>
                  </p:oleObj>
                </mc:Choice>
                <mc:Fallback>
                  <p:oleObj name="" r:id="rId5" imgW="127000" imgH="151765" progId="Equation.3">
                    <p:embed/>
                    <p:pic>
                      <p:nvPicPr>
                        <p:cNvPr id="0" name="图片 3109"/>
                        <p:cNvPicPr/>
                        <p:nvPr/>
                      </p:nvPicPr>
                      <p:blipFill>
                        <a:blip r:embed="rId6"/>
                        <a:stretch>
                          <a:fillRect/>
                        </a:stretch>
                      </p:blipFill>
                      <p:spPr>
                        <a:xfrm>
                          <a:off x="3312" y="912"/>
                          <a:ext cx="186" cy="240"/>
                        </a:xfrm>
                        <a:prstGeom prst="rect">
                          <a:avLst/>
                        </a:prstGeom>
                        <a:noFill/>
                        <a:ln w="38100">
                          <a:noFill/>
                          <a:miter/>
                        </a:ln>
                      </p:spPr>
                    </p:pic>
                  </p:oleObj>
                </mc:Fallback>
              </mc:AlternateContent>
            </a:graphicData>
          </a:graphic>
        </p:graphicFrame>
        <p:graphicFrame>
          <p:nvGraphicFramePr>
            <p:cNvPr id="37898" name="对象 437259"/>
            <p:cNvGraphicFramePr/>
            <p:nvPr/>
          </p:nvGraphicFramePr>
          <p:xfrm>
            <a:off x="3071" y="1616"/>
            <a:ext cx="203" cy="255"/>
          </p:xfrm>
          <a:graphic>
            <a:graphicData uri="http://schemas.openxmlformats.org/presentationml/2006/ole">
              <mc:AlternateContent xmlns:mc="http://schemas.openxmlformats.org/markup-compatibility/2006">
                <mc:Choice xmlns:v="urn:schemas-microsoft-com:vml" Requires="v">
                  <p:oleObj spid="_x0000_s3113" name="" r:id="rId7" imgW="152400" imgH="177800" progId="Equation.3">
                    <p:embed/>
                  </p:oleObj>
                </mc:Choice>
                <mc:Fallback>
                  <p:oleObj name="" r:id="rId7" imgW="152400" imgH="177800" progId="Equation.3">
                    <p:embed/>
                    <p:pic>
                      <p:nvPicPr>
                        <p:cNvPr id="0" name="图片 3112"/>
                        <p:cNvPicPr/>
                        <p:nvPr/>
                      </p:nvPicPr>
                      <p:blipFill>
                        <a:blip r:embed="rId8"/>
                        <a:stretch>
                          <a:fillRect/>
                        </a:stretch>
                      </p:blipFill>
                      <p:spPr>
                        <a:xfrm>
                          <a:off x="3071" y="1616"/>
                          <a:ext cx="203" cy="255"/>
                        </a:xfrm>
                        <a:prstGeom prst="rect">
                          <a:avLst/>
                        </a:prstGeom>
                        <a:noFill/>
                        <a:ln w="38100">
                          <a:noFill/>
                          <a:miter/>
                        </a:ln>
                      </p:spPr>
                    </p:pic>
                  </p:oleObj>
                </mc:Fallback>
              </mc:AlternateContent>
            </a:graphicData>
          </a:graphic>
        </p:graphicFrame>
        <p:graphicFrame>
          <p:nvGraphicFramePr>
            <p:cNvPr id="37899" name="对象 437260"/>
            <p:cNvGraphicFramePr/>
            <p:nvPr/>
          </p:nvGraphicFramePr>
          <p:xfrm>
            <a:off x="5375" y="1570"/>
            <a:ext cx="130" cy="240"/>
          </p:xfrm>
          <a:graphic>
            <a:graphicData uri="http://schemas.openxmlformats.org/presentationml/2006/ole">
              <mc:AlternateContent xmlns:mc="http://schemas.openxmlformats.org/markup-compatibility/2006">
                <mc:Choice xmlns:v="urn:schemas-microsoft-com:vml" Requires="v">
                  <p:oleObj spid="_x0000_s3102" name="" r:id="rId9" imgW="88265" imgH="151765" progId="Equation.3">
                    <p:embed/>
                  </p:oleObj>
                </mc:Choice>
                <mc:Fallback>
                  <p:oleObj name="" r:id="rId9" imgW="88265" imgH="151765" progId="Equation.3">
                    <p:embed/>
                    <p:pic>
                      <p:nvPicPr>
                        <p:cNvPr id="0" name="图片 3101"/>
                        <p:cNvPicPr/>
                        <p:nvPr/>
                      </p:nvPicPr>
                      <p:blipFill>
                        <a:blip r:embed="rId10"/>
                        <a:stretch>
                          <a:fillRect/>
                        </a:stretch>
                      </p:blipFill>
                      <p:spPr>
                        <a:xfrm>
                          <a:off x="5375" y="1570"/>
                          <a:ext cx="130" cy="240"/>
                        </a:xfrm>
                        <a:prstGeom prst="rect">
                          <a:avLst/>
                        </a:prstGeom>
                        <a:noFill/>
                        <a:ln w="38100">
                          <a:noFill/>
                          <a:miter/>
                        </a:ln>
                      </p:spPr>
                    </p:pic>
                  </p:oleObj>
                </mc:Fallback>
              </mc:AlternateContent>
            </a:graphicData>
          </a:graphic>
        </p:graphicFrame>
        <p:graphicFrame>
          <p:nvGraphicFramePr>
            <p:cNvPr id="37900" name="对象 437261"/>
            <p:cNvGraphicFramePr/>
            <p:nvPr/>
          </p:nvGraphicFramePr>
          <p:xfrm>
            <a:off x="3905" y="1915"/>
            <a:ext cx="564" cy="326"/>
          </p:xfrm>
          <a:graphic>
            <a:graphicData uri="http://schemas.openxmlformats.org/presentationml/2006/ole">
              <mc:AlternateContent xmlns:mc="http://schemas.openxmlformats.org/markup-compatibility/2006">
                <mc:Choice xmlns:v="urn:schemas-microsoft-com:vml" Requires="v">
                  <p:oleObj spid="_x0000_s3112" name="" r:id="rId11" imgW="393700" imgH="228600" progId="Equation.3">
                    <p:embed/>
                  </p:oleObj>
                </mc:Choice>
                <mc:Fallback>
                  <p:oleObj name="" r:id="rId11" imgW="393700" imgH="228600" progId="Equation.3">
                    <p:embed/>
                    <p:pic>
                      <p:nvPicPr>
                        <p:cNvPr id="0" name="图片 3111"/>
                        <p:cNvPicPr/>
                        <p:nvPr/>
                      </p:nvPicPr>
                      <p:blipFill>
                        <a:blip r:embed="rId12"/>
                        <a:stretch>
                          <a:fillRect/>
                        </a:stretch>
                      </p:blipFill>
                      <p:spPr>
                        <a:xfrm>
                          <a:off x="3905" y="1915"/>
                          <a:ext cx="564" cy="326"/>
                        </a:xfrm>
                        <a:prstGeom prst="rect">
                          <a:avLst/>
                        </a:prstGeom>
                        <a:noFill/>
                        <a:ln w="38100">
                          <a:noFill/>
                          <a:miter/>
                        </a:ln>
                      </p:spPr>
                    </p:pic>
                  </p:oleObj>
                </mc:Fallback>
              </mc:AlternateContent>
            </a:graphicData>
          </a:graphic>
        </p:graphicFrame>
      </p:grpSp>
      <p:grpSp>
        <p:nvGrpSpPr>
          <p:cNvPr id="437263" name="组合 437262"/>
          <p:cNvGrpSpPr/>
          <p:nvPr/>
        </p:nvGrpSpPr>
        <p:grpSpPr>
          <a:xfrm>
            <a:off x="4521200" y="4437063"/>
            <a:ext cx="4259263" cy="2116137"/>
            <a:chOff x="2938" y="2840"/>
            <a:chExt cx="2683" cy="1333"/>
          </a:xfrm>
        </p:grpSpPr>
        <p:sp>
          <p:nvSpPr>
            <p:cNvPr id="37902" name="直接连接符 437263"/>
            <p:cNvSpPr/>
            <p:nvPr/>
          </p:nvSpPr>
          <p:spPr>
            <a:xfrm flipH="1" flipV="1">
              <a:off x="2938" y="3529"/>
              <a:ext cx="2497" cy="0"/>
            </a:xfrm>
            <a:prstGeom prst="line">
              <a:avLst/>
            </a:prstGeom>
            <a:ln w="28575" cap="flat" cmpd="sng">
              <a:solidFill>
                <a:schemeClr val="tx1"/>
              </a:solidFill>
              <a:prstDash val="solid"/>
              <a:round/>
              <a:headEnd type="stealth" w="med" len="lg"/>
              <a:tailEnd type="none" w="med" len="lg"/>
            </a:ln>
          </p:spPr>
        </p:sp>
        <p:sp>
          <p:nvSpPr>
            <p:cNvPr id="37903" name="直接连接符 437264"/>
            <p:cNvSpPr/>
            <p:nvPr/>
          </p:nvSpPr>
          <p:spPr>
            <a:xfrm>
              <a:off x="3288" y="2931"/>
              <a:ext cx="0" cy="1092"/>
            </a:xfrm>
            <a:prstGeom prst="line">
              <a:avLst/>
            </a:prstGeom>
            <a:ln w="28575" cap="flat" cmpd="sng">
              <a:solidFill>
                <a:schemeClr val="tx1"/>
              </a:solidFill>
              <a:prstDash val="solid"/>
              <a:round/>
              <a:headEnd type="stealth" w="med" len="lg"/>
              <a:tailEnd type="none" w="med" len="lg"/>
            </a:ln>
          </p:spPr>
        </p:sp>
        <p:sp>
          <p:nvSpPr>
            <p:cNvPr id="37904" name="任意多边形 437265"/>
            <p:cNvSpPr/>
            <p:nvPr/>
          </p:nvSpPr>
          <p:spPr>
            <a:xfrm>
              <a:off x="3284" y="3184"/>
              <a:ext cx="1982" cy="670"/>
            </a:xfrm>
            <a:custGeom>
              <a:avLst/>
              <a:gdLst/>
              <a:ahLst/>
              <a:cxnLst/>
              <a:pathLst>
                <a:path w="1982" h="670">
                  <a:moveTo>
                    <a:pt x="0" y="39"/>
                  </a:moveTo>
                  <a:cubicBezTo>
                    <a:pt x="10" y="50"/>
                    <a:pt x="20" y="45"/>
                    <a:pt x="57" y="97"/>
                  </a:cubicBezTo>
                  <a:cubicBezTo>
                    <a:pt x="80" y="125"/>
                    <a:pt x="111" y="165"/>
                    <a:pt x="139" y="207"/>
                  </a:cubicBezTo>
                  <a:cubicBezTo>
                    <a:pt x="167" y="249"/>
                    <a:pt x="168" y="276"/>
                    <a:pt x="225" y="351"/>
                  </a:cubicBezTo>
                  <a:cubicBezTo>
                    <a:pt x="282" y="426"/>
                    <a:pt x="398" y="660"/>
                    <a:pt x="484" y="658"/>
                  </a:cubicBezTo>
                  <a:cubicBezTo>
                    <a:pt x="570" y="656"/>
                    <a:pt x="657" y="443"/>
                    <a:pt x="740" y="339"/>
                  </a:cubicBezTo>
                  <a:cubicBezTo>
                    <a:pt x="823" y="235"/>
                    <a:pt x="906" y="32"/>
                    <a:pt x="983" y="33"/>
                  </a:cubicBezTo>
                  <a:cubicBezTo>
                    <a:pt x="1060" y="34"/>
                    <a:pt x="1124" y="240"/>
                    <a:pt x="1204" y="346"/>
                  </a:cubicBezTo>
                  <a:cubicBezTo>
                    <a:pt x="1284" y="452"/>
                    <a:pt x="1384" y="666"/>
                    <a:pt x="1464" y="668"/>
                  </a:cubicBezTo>
                  <a:cubicBezTo>
                    <a:pt x="1544" y="670"/>
                    <a:pt x="1615" y="461"/>
                    <a:pt x="1684" y="356"/>
                  </a:cubicBezTo>
                  <a:cubicBezTo>
                    <a:pt x="1753" y="251"/>
                    <a:pt x="1826" y="78"/>
                    <a:pt x="1876" y="39"/>
                  </a:cubicBezTo>
                  <a:cubicBezTo>
                    <a:pt x="1926" y="0"/>
                    <a:pt x="1960" y="106"/>
                    <a:pt x="1982" y="124"/>
                  </a:cubicBezTo>
                </a:path>
              </a:pathLst>
            </a:custGeom>
            <a:noFill/>
            <a:ln w="38100" cap="flat" cmpd="sng">
              <a:solidFill>
                <a:srgbClr val="008080"/>
              </a:solidFill>
              <a:prstDash val="solid"/>
              <a:round/>
              <a:headEnd type="none" w="med" len="med"/>
              <a:tailEnd type="none" w="med" len="med"/>
            </a:ln>
          </p:spPr>
          <p:txBody>
            <a:bodyPr/>
            <a:p>
              <a:endParaRPr lang="zh-CN" altLang="en-US"/>
            </a:p>
          </p:txBody>
        </p:sp>
        <p:graphicFrame>
          <p:nvGraphicFramePr>
            <p:cNvPr id="37905" name="对象 437266"/>
            <p:cNvGraphicFramePr/>
            <p:nvPr/>
          </p:nvGraphicFramePr>
          <p:xfrm>
            <a:off x="3334" y="2840"/>
            <a:ext cx="186" cy="240"/>
          </p:xfrm>
          <a:graphic>
            <a:graphicData uri="http://schemas.openxmlformats.org/presentationml/2006/ole">
              <mc:AlternateContent xmlns:mc="http://schemas.openxmlformats.org/markup-compatibility/2006">
                <mc:Choice xmlns:v="urn:schemas-microsoft-com:vml" Requires="v">
                  <p:oleObj spid="_x0000_s3117" name="" r:id="rId13" imgW="127000" imgH="151765" progId="Equation.3">
                    <p:embed/>
                  </p:oleObj>
                </mc:Choice>
                <mc:Fallback>
                  <p:oleObj name="" r:id="rId13" imgW="127000" imgH="151765" progId="Equation.3">
                    <p:embed/>
                    <p:pic>
                      <p:nvPicPr>
                        <p:cNvPr id="0" name="图片 3116"/>
                        <p:cNvPicPr/>
                        <p:nvPr/>
                      </p:nvPicPr>
                      <p:blipFill>
                        <a:blip r:embed="rId6"/>
                        <a:stretch>
                          <a:fillRect/>
                        </a:stretch>
                      </p:blipFill>
                      <p:spPr>
                        <a:xfrm>
                          <a:off x="3334" y="2840"/>
                          <a:ext cx="186" cy="240"/>
                        </a:xfrm>
                        <a:prstGeom prst="rect">
                          <a:avLst/>
                        </a:prstGeom>
                        <a:noFill/>
                        <a:ln w="38100">
                          <a:noFill/>
                          <a:miter/>
                        </a:ln>
                      </p:spPr>
                    </p:pic>
                  </p:oleObj>
                </mc:Fallback>
              </mc:AlternateContent>
            </a:graphicData>
          </a:graphic>
        </p:graphicFrame>
        <p:graphicFrame>
          <p:nvGraphicFramePr>
            <p:cNvPr id="37906" name="对象 437267"/>
            <p:cNvGraphicFramePr/>
            <p:nvPr/>
          </p:nvGraphicFramePr>
          <p:xfrm>
            <a:off x="3086" y="3516"/>
            <a:ext cx="211" cy="246"/>
          </p:xfrm>
          <a:graphic>
            <a:graphicData uri="http://schemas.openxmlformats.org/presentationml/2006/ole">
              <mc:AlternateContent xmlns:mc="http://schemas.openxmlformats.org/markup-compatibility/2006">
                <mc:Choice xmlns:v="urn:schemas-microsoft-com:vml" Requires="v">
                  <p:oleObj spid="_x0000_s3114" name="" r:id="rId14" imgW="152400" imgH="165100" progId="Equation.3">
                    <p:embed/>
                  </p:oleObj>
                </mc:Choice>
                <mc:Fallback>
                  <p:oleObj name="" r:id="rId14" imgW="152400" imgH="165100" progId="Equation.3">
                    <p:embed/>
                    <p:pic>
                      <p:nvPicPr>
                        <p:cNvPr id="0" name="图片 3113"/>
                        <p:cNvPicPr/>
                        <p:nvPr/>
                      </p:nvPicPr>
                      <p:blipFill>
                        <a:blip r:embed="rId15"/>
                        <a:stretch>
                          <a:fillRect/>
                        </a:stretch>
                      </p:blipFill>
                      <p:spPr>
                        <a:xfrm>
                          <a:off x="3086" y="3516"/>
                          <a:ext cx="211" cy="246"/>
                        </a:xfrm>
                        <a:prstGeom prst="rect">
                          <a:avLst/>
                        </a:prstGeom>
                        <a:noFill/>
                        <a:ln w="38100">
                          <a:noFill/>
                          <a:miter/>
                        </a:ln>
                      </p:spPr>
                    </p:pic>
                  </p:oleObj>
                </mc:Fallback>
              </mc:AlternateContent>
            </a:graphicData>
          </a:graphic>
        </p:graphicFrame>
        <p:graphicFrame>
          <p:nvGraphicFramePr>
            <p:cNvPr id="37907" name="对象 437268"/>
            <p:cNvGraphicFramePr/>
            <p:nvPr/>
          </p:nvGraphicFramePr>
          <p:xfrm>
            <a:off x="5434" y="3536"/>
            <a:ext cx="187" cy="200"/>
          </p:xfrm>
          <a:graphic>
            <a:graphicData uri="http://schemas.openxmlformats.org/presentationml/2006/ole">
              <mc:AlternateContent xmlns:mc="http://schemas.openxmlformats.org/markup-compatibility/2006">
                <mc:Choice xmlns:v="urn:schemas-microsoft-com:vml" Requires="v">
                  <p:oleObj spid="_x0000_s3115" name="" r:id="rId16" imgW="127000" imgH="127000" progId="Equation.3">
                    <p:embed/>
                  </p:oleObj>
                </mc:Choice>
                <mc:Fallback>
                  <p:oleObj name="" r:id="rId16" imgW="127000" imgH="127000" progId="Equation.3">
                    <p:embed/>
                    <p:pic>
                      <p:nvPicPr>
                        <p:cNvPr id="0" name="图片 3114"/>
                        <p:cNvPicPr/>
                        <p:nvPr/>
                      </p:nvPicPr>
                      <p:blipFill>
                        <a:blip r:embed="rId17"/>
                        <a:stretch>
                          <a:fillRect/>
                        </a:stretch>
                      </p:blipFill>
                      <p:spPr>
                        <a:xfrm>
                          <a:off x="5434" y="3536"/>
                          <a:ext cx="187" cy="200"/>
                        </a:xfrm>
                        <a:prstGeom prst="rect">
                          <a:avLst/>
                        </a:prstGeom>
                        <a:noFill/>
                        <a:ln w="38100">
                          <a:noFill/>
                          <a:miter/>
                        </a:ln>
                      </p:spPr>
                    </p:pic>
                  </p:oleObj>
                </mc:Fallback>
              </mc:AlternateContent>
            </a:graphicData>
          </a:graphic>
        </p:graphicFrame>
        <p:graphicFrame>
          <p:nvGraphicFramePr>
            <p:cNvPr id="37908" name="对象 437269"/>
            <p:cNvGraphicFramePr/>
            <p:nvPr/>
          </p:nvGraphicFramePr>
          <p:xfrm>
            <a:off x="4069" y="3840"/>
            <a:ext cx="499" cy="333"/>
          </p:xfrm>
          <a:graphic>
            <a:graphicData uri="http://schemas.openxmlformats.org/presentationml/2006/ole">
              <mc:AlternateContent xmlns:mc="http://schemas.openxmlformats.org/markup-compatibility/2006">
                <mc:Choice xmlns:v="urn:schemas-microsoft-com:vml" Requires="v">
                  <p:oleObj spid="_x0000_s3116" name="" r:id="rId18" imgW="304800" imgH="203200" progId="Equation.3">
                    <p:embed/>
                  </p:oleObj>
                </mc:Choice>
                <mc:Fallback>
                  <p:oleObj name="" r:id="rId18" imgW="304800" imgH="203200" progId="Equation.3">
                    <p:embed/>
                    <p:pic>
                      <p:nvPicPr>
                        <p:cNvPr id="0" name="图片 3115"/>
                        <p:cNvPicPr/>
                        <p:nvPr/>
                      </p:nvPicPr>
                      <p:blipFill>
                        <a:blip r:embed="rId19"/>
                        <a:stretch>
                          <a:fillRect/>
                        </a:stretch>
                      </p:blipFill>
                      <p:spPr>
                        <a:xfrm>
                          <a:off x="4069" y="3840"/>
                          <a:ext cx="499" cy="333"/>
                        </a:xfrm>
                        <a:prstGeom prst="rect">
                          <a:avLst/>
                        </a:prstGeom>
                        <a:noFill/>
                        <a:ln w="38100">
                          <a:noFill/>
                          <a:miter/>
                        </a:ln>
                      </p:spPr>
                    </p:pic>
                  </p:oleObj>
                </mc:Fallback>
              </mc:AlternateContent>
            </a:graphicData>
          </a:graphic>
        </p:graphicFrame>
      </p:grpSp>
      <p:sp>
        <p:nvSpPr>
          <p:cNvPr id="37909" name="Text Box 4"/>
          <p:cNvSpPr txBox="1"/>
          <p:nvPr/>
        </p:nvSpPr>
        <p:spPr>
          <a:xfrm>
            <a:off x="206375" y="188913"/>
            <a:ext cx="4674235" cy="583565"/>
          </a:xfrm>
          <a:prstGeom prst="rect">
            <a:avLst/>
          </a:prstGeom>
          <a:noFill/>
          <a:ln w="9525">
            <a:noFill/>
          </a:ln>
        </p:spPr>
        <p:txBody>
          <a:bodyPr wrap="none" anchor="t">
            <a:spAutoFit/>
          </a:bodyPr>
          <a:p>
            <a:r>
              <a:rPr lang="zh-CN" altLang="en-US" sz="3200">
                <a:solidFill>
                  <a:schemeClr val="tx1"/>
                </a:solidFill>
                <a:latin typeface="宋体" panose="02010600030101010101" pitchFamily="2" charset="-122"/>
              </a:rPr>
              <a:t>二、波动方程的物理意义</a:t>
            </a:r>
            <a:endParaRPr lang="zh-CN" altLang="en-US" sz="3200">
              <a:solidFill>
                <a:schemeClr val="tx1"/>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7253"/>
                                        </p:tgtEl>
                                        <p:attrNameLst>
                                          <p:attrName>style.visibility</p:attrName>
                                        </p:attrNameLst>
                                      </p:cBhvr>
                                      <p:to>
                                        <p:strVal val="visible"/>
                                      </p:to>
                                    </p:set>
                                    <p:animEffect transition="in" filter="wipe(left)">
                                      <p:cBhvr>
                                        <p:cTn id="7" dur="500"/>
                                        <p:tgtEl>
                                          <p:spTgt spid="4372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37250"/>
                                        </p:tgtEl>
                                        <p:attrNameLst>
                                          <p:attrName>style.visibility</p:attrName>
                                        </p:attrNameLst>
                                      </p:cBhvr>
                                      <p:to>
                                        <p:strVal val="visible"/>
                                      </p:to>
                                    </p:set>
                                    <p:animEffect transition="in" filter="blinds(vertical)">
                                      <p:cBhvr>
                                        <p:cTn id="12" dur="500"/>
                                        <p:tgtEl>
                                          <p:spTgt spid="4372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7255"/>
                                        </p:tgtEl>
                                        <p:attrNameLst>
                                          <p:attrName>style.visibility</p:attrName>
                                        </p:attrNameLst>
                                      </p:cBhvr>
                                      <p:to>
                                        <p:strVal val="visible"/>
                                      </p:to>
                                    </p:set>
                                    <p:animEffect transition="in" filter="wipe(left)">
                                      <p:cBhvr>
                                        <p:cTn id="17" dur="500"/>
                                        <p:tgtEl>
                                          <p:spTgt spid="43725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37254"/>
                                        </p:tgtEl>
                                        <p:attrNameLst>
                                          <p:attrName>style.visibility</p:attrName>
                                        </p:attrNameLst>
                                      </p:cBhvr>
                                      <p:to>
                                        <p:strVal val="visible"/>
                                      </p:to>
                                    </p:set>
                                    <p:animEffect transition="in" filter="strips(downRight)">
                                      <p:cBhvr>
                                        <p:cTn id="22" dur="500"/>
                                        <p:tgtEl>
                                          <p:spTgt spid="437254"/>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437251"/>
                                        </p:tgtEl>
                                        <p:attrNameLst>
                                          <p:attrName>style.visibility</p:attrName>
                                        </p:attrNameLst>
                                      </p:cBhvr>
                                      <p:to>
                                        <p:strVal val="visible"/>
                                      </p:to>
                                    </p:set>
                                    <p:anim calcmode="lin" valueType="num">
                                      <p:cBhvr>
                                        <p:cTn id="27" dur="500" fill="hold"/>
                                        <p:tgtEl>
                                          <p:spTgt spid="437251"/>
                                        </p:tgtEl>
                                        <p:attrNameLst>
                                          <p:attrName>ppt_w</p:attrName>
                                        </p:attrNameLst>
                                      </p:cBhvr>
                                      <p:tavLst>
                                        <p:tav tm="0">
                                          <p:val>
                                            <p:fltVal val="0.000000"/>
                                          </p:val>
                                        </p:tav>
                                        <p:tav tm="100000">
                                          <p:val>
                                            <p:strVal val="#ppt_w"/>
                                          </p:val>
                                        </p:tav>
                                      </p:tavLst>
                                    </p:anim>
                                    <p:anim calcmode="lin" valueType="num">
                                      <p:cBhvr>
                                        <p:cTn id="28" dur="500" fill="hold"/>
                                        <p:tgtEl>
                                          <p:spTgt spid="437251"/>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437263"/>
                                        </p:tgtEl>
                                        <p:attrNameLst>
                                          <p:attrName>style.visibility</p:attrName>
                                        </p:attrNameLst>
                                      </p:cBhvr>
                                      <p:to>
                                        <p:strVal val="visible"/>
                                      </p:to>
                                    </p:set>
                                    <p:animEffect transition="in" filter="strips(downLeft)">
                                      <p:cBhvr>
                                        <p:cTn id="33" dur="500"/>
                                        <p:tgtEl>
                                          <p:spTgt spid="437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3" grpId="0"/>
      <p:bldP spid="4372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11265"/>
          <p:cNvSpPr>
            <a:spLocks noGrp="1"/>
          </p:cNvSpPr>
          <p:nvPr>
            <p:ph type="title"/>
          </p:nvPr>
        </p:nvSpPr>
        <p:spPr>
          <a:noFill/>
          <a:ln>
            <a:noFill/>
          </a:ln>
        </p:spPr>
        <p:txBody>
          <a:bodyPr anchor="ctr"/>
          <a:p>
            <a:endParaRPr lang="zh-CN" altLang="zh-CN" dirty="0"/>
          </a:p>
        </p:txBody>
      </p:sp>
      <p:sp>
        <p:nvSpPr>
          <p:cNvPr id="39938" name="文本占位符 11266"/>
          <p:cNvSpPr>
            <a:spLocks noGrp="1"/>
          </p:cNvSpPr>
          <p:nvPr>
            <p:ph idx="1"/>
          </p:nvPr>
        </p:nvSpPr>
        <p:spPr>
          <a:noFill/>
          <a:ln>
            <a:noFill/>
          </a:ln>
        </p:spPr>
        <p:txBody>
          <a:bodyPr anchor="t"/>
          <a:p>
            <a:endParaRPr lang="zh-CN" altLang="zh-CN" dirty="0"/>
          </a:p>
        </p:txBody>
      </p:sp>
    </p:spTree>
    <p:controls>
      <mc:AlternateContent xmlns:mc="http://schemas.openxmlformats.org/markup-compatibility/2006">
        <mc:Choice xmlns:v="urn:schemas-microsoft-com:vml" Requires="v">
          <p:control spid="39939" name="ShockwaveFlash1" r:id="rId1" imgW="8661400" imgH="6173470"/>
        </mc:Choice>
        <mc:Fallback>
          <p:control name="ShockwaveFlash1" r:id="rId1" imgW="8661400" imgH="6173470">
            <p:pic>
              <p:nvPicPr>
                <p:cNvPr id="0" name="ShockwaveFlash1"/>
                <p:cNvPicPr/>
                <p:nvPr/>
              </p:nvPicPr>
              <p:blipFill>
                <a:blip r:embed="rId2"/>
                <a:stretch>
                  <a:fillRect/>
                </a:stretch>
              </p:blipFill>
              <p:spPr>
                <a:xfrm>
                  <a:off x="314325" y="274638"/>
                  <a:ext cx="8661400" cy="6173470"/>
                </a:xfrm>
                <a:prstGeom prst="rect">
                  <a:avLst/>
                </a:prstGeom>
              </p:spPr>
            </p:pic>
          </p:control>
        </mc:Fallback>
      </mc:AlternateContent>
    </p:controls>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文本框 439299"/>
          <p:cNvSpPr txBox="1"/>
          <p:nvPr/>
        </p:nvSpPr>
        <p:spPr>
          <a:xfrm>
            <a:off x="107950" y="85725"/>
            <a:ext cx="8489950" cy="953135"/>
          </a:xfrm>
          <a:prstGeom prst="rect">
            <a:avLst/>
          </a:prstGeom>
          <a:noFill/>
          <a:ln w="9525">
            <a:noFill/>
          </a:ln>
        </p:spPr>
        <p:txBody>
          <a:bodyPr anchor="t">
            <a:spAutoFit/>
          </a:bodyPr>
          <a:p>
            <a:pPr eaLnBrk="0" hangingPunct="0">
              <a:spcBef>
                <a:spcPct val="50000"/>
              </a:spcBef>
            </a:pPr>
            <a:r>
              <a:rPr lang="en-US" altLang="zh-CN">
                <a:latin typeface="Times New Roman" panose="02020603050405020304" pitchFamily="18" charset="0"/>
                <a:ea typeface="宋体" panose="02010600030101010101" pitchFamily="2" charset="-122"/>
              </a:rPr>
              <a:t>    (3)  </a:t>
            </a:r>
            <a:r>
              <a:rPr lang="zh-CN" altLang="en-US">
                <a:solidFill>
                  <a:schemeClr val="tx1"/>
                </a:solidFill>
                <a:latin typeface="Times New Roman" panose="02020603050405020304" pitchFamily="18" charset="0"/>
                <a:ea typeface="宋体" panose="02010600030101010101" pitchFamily="2" charset="-122"/>
              </a:rPr>
              <a:t>若</a:t>
            </a:r>
            <a:r>
              <a:rPr lang="en-US" altLang="zh-CN" i="1">
                <a:solidFill>
                  <a:schemeClr val="tx1"/>
                </a:solidFill>
                <a:latin typeface="Times New Roman" panose="02020603050405020304" pitchFamily="18" charset="0"/>
                <a:ea typeface="宋体" panose="02010600030101010101" pitchFamily="2" charset="-122"/>
              </a:rPr>
              <a:t>x</a:t>
            </a:r>
            <a:r>
              <a:rPr lang="zh-CN" altLang="en-US">
                <a:solidFill>
                  <a:schemeClr val="tx1"/>
                </a:solidFill>
                <a:latin typeface="Times New Roman" panose="02020603050405020304" pitchFamily="18" charset="0"/>
                <a:ea typeface="宋体" panose="02010600030101010101" pitchFamily="2" charset="-122"/>
              </a:rPr>
              <a:t>和</a:t>
            </a:r>
            <a:r>
              <a:rPr lang="en-US" altLang="zh-CN" i="1">
                <a:solidFill>
                  <a:schemeClr val="tx1"/>
                </a:solidFill>
                <a:latin typeface="Times New Roman" panose="02020603050405020304" pitchFamily="18" charset="0"/>
                <a:ea typeface="宋体" panose="02010600030101010101" pitchFamily="2" charset="-122"/>
              </a:rPr>
              <a:t>t </a:t>
            </a:r>
            <a:r>
              <a:rPr lang="zh-CN" altLang="en-US" dirty="0">
                <a:solidFill>
                  <a:schemeClr val="tx1"/>
                </a:solidFill>
                <a:latin typeface="Times New Roman" panose="02020603050405020304" pitchFamily="18" charset="0"/>
                <a:ea typeface="宋体" panose="02010600030101010101" pitchFamily="2" charset="-122"/>
              </a:rPr>
              <a:t>都是变量，波动方程表示波线上不同质点、不同时刻的位移。</a:t>
            </a:r>
            <a:r>
              <a:rPr lang="zh-CN" altLang="en-US" dirty="0">
                <a:solidFill>
                  <a:srgbClr val="FF0000"/>
                </a:solidFill>
                <a:latin typeface="Times New Roman" panose="02020603050405020304" pitchFamily="18" charset="0"/>
                <a:ea typeface="宋体" panose="02010600030101010101" pitchFamily="2" charset="-122"/>
              </a:rPr>
              <a:t>即波形的传播。</a:t>
            </a:r>
            <a:endParaRPr lang="zh-CN" altLang="en-US" dirty="0">
              <a:solidFill>
                <a:srgbClr val="FF0000"/>
              </a:solidFill>
              <a:latin typeface="Times New Roman" panose="02020603050405020304" pitchFamily="18" charset="0"/>
              <a:ea typeface="宋体" panose="02010600030101010101" pitchFamily="2" charset="-122"/>
            </a:endParaRPr>
          </a:p>
        </p:txBody>
      </p:sp>
      <p:grpSp>
        <p:nvGrpSpPr>
          <p:cNvPr id="439301" name="组合 439300"/>
          <p:cNvGrpSpPr/>
          <p:nvPr/>
        </p:nvGrpSpPr>
        <p:grpSpPr>
          <a:xfrm>
            <a:off x="4343400" y="2057400"/>
            <a:ext cx="4405313" cy="1447800"/>
            <a:chOff x="2736" y="1296"/>
            <a:chExt cx="2775" cy="912"/>
          </a:xfrm>
        </p:grpSpPr>
        <p:sp>
          <p:nvSpPr>
            <p:cNvPr id="40963" name="任意多边形 439301"/>
            <p:cNvSpPr/>
            <p:nvPr/>
          </p:nvSpPr>
          <p:spPr>
            <a:xfrm>
              <a:off x="2736" y="1296"/>
              <a:ext cx="1877" cy="668"/>
            </a:xfrm>
            <a:custGeom>
              <a:avLst/>
              <a:gdLst/>
              <a:ahLst/>
              <a:cxnLst/>
              <a:pathLst>
                <a:path w="1877" h="668">
                  <a:moveTo>
                    <a:pt x="0" y="90"/>
                  </a:moveTo>
                  <a:cubicBezTo>
                    <a:pt x="16" y="82"/>
                    <a:pt x="40" y="0"/>
                    <a:pt x="93" y="44"/>
                  </a:cubicBezTo>
                  <a:cubicBezTo>
                    <a:pt x="146" y="88"/>
                    <a:pt x="241" y="254"/>
                    <a:pt x="317" y="354"/>
                  </a:cubicBezTo>
                  <a:cubicBezTo>
                    <a:pt x="393" y="454"/>
                    <a:pt x="471" y="647"/>
                    <a:pt x="552" y="647"/>
                  </a:cubicBezTo>
                  <a:cubicBezTo>
                    <a:pt x="633" y="647"/>
                    <a:pt x="722" y="456"/>
                    <a:pt x="806" y="354"/>
                  </a:cubicBezTo>
                  <a:cubicBezTo>
                    <a:pt x="890" y="252"/>
                    <a:pt x="976" y="34"/>
                    <a:pt x="1056" y="32"/>
                  </a:cubicBezTo>
                  <a:cubicBezTo>
                    <a:pt x="1136" y="30"/>
                    <a:pt x="1204" y="234"/>
                    <a:pt x="1286" y="340"/>
                  </a:cubicBezTo>
                  <a:cubicBezTo>
                    <a:pt x="1368" y="446"/>
                    <a:pt x="1466" y="664"/>
                    <a:pt x="1546" y="666"/>
                  </a:cubicBezTo>
                  <a:cubicBezTo>
                    <a:pt x="1626" y="668"/>
                    <a:pt x="1711" y="440"/>
                    <a:pt x="1766" y="354"/>
                  </a:cubicBezTo>
                  <a:cubicBezTo>
                    <a:pt x="1821" y="268"/>
                    <a:pt x="1854" y="192"/>
                    <a:pt x="1877" y="149"/>
                  </a:cubicBezTo>
                </a:path>
              </a:pathLst>
            </a:custGeom>
            <a:noFill/>
            <a:ln w="38100" cap="flat" cmpd="sng">
              <a:solidFill>
                <a:srgbClr val="FF0000"/>
              </a:solidFill>
              <a:prstDash val="dash"/>
              <a:round/>
              <a:headEnd type="none" w="med" len="med"/>
              <a:tailEnd type="none" w="med" len="med"/>
            </a:ln>
          </p:spPr>
          <p:txBody>
            <a:bodyPr/>
            <a:p>
              <a:endParaRPr lang="zh-CN" altLang="en-US"/>
            </a:p>
          </p:txBody>
        </p:sp>
        <p:sp>
          <p:nvSpPr>
            <p:cNvPr id="40964" name="文本框 439302"/>
            <p:cNvSpPr txBox="1"/>
            <p:nvPr/>
          </p:nvSpPr>
          <p:spPr>
            <a:xfrm>
              <a:off x="4080" y="1920"/>
              <a:ext cx="1431" cy="288"/>
            </a:xfrm>
            <a:prstGeom prst="rect">
              <a:avLst/>
            </a:prstGeom>
            <a:noFill/>
            <a:ln w="19050">
              <a:noFill/>
            </a:ln>
          </p:spPr>
          <p:txBody>
            <a:bodyPr anchor="t">
              <a:spAutoFit/>
            </a:bodyPr>
            <a:p>
              <a:pPr eaLnBrk="0" hangingPunct="0">
                <a:spcBef>
                  <a:spcPct val="50000"/>
                </a:spcBef>
              </a:pPr>
              <a:r>
                <a:rPr lang="en-US" altLang="zh-CN" sz="2400" i="1">
                  <a:solidFill>
                    <a:srgbClr val="FF0000"/>
                  </a:solidFill>
                  <a:latin typeface="Times New Roman" panose="02020603050405020304" pitchFamily="18" charset="0"/>
                  <a:ea typeface="宋体" panose="02010600030101010101" pitchFamily="2" charset="-122"/>
                </a:rPr>
                <a:t>t</a:t>
              </a:r>
              <a:r>
                <a:rPr lang="en-US" altLang="zh-CN" sz="2400">
                  <a:solidFill>
                    <a:srgbClr val="FF0000"/>
                  </a:solidFill>
                  <a:latin typeface="Times New Roman" panose="02020603050405020304" pitchFamily="18" charset="0"/>
                  <a:ea typeface="宋体" panose="02010600030101010101" pitchFamily="2" charset="-122"/>
                </a:rPr>
                <a:t>+</a:t>
              </a:r>
              <a:r>
                <a:rPr lang="en-US" altLang="zh-CN" sz="240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400" i="1">
                  <a:solidFill>
                    <a:srgbClr val="FF0000"/>
                  </a:solidFill>
                  <a:latin typeface="Times New Roman" panose="02020603050405020304" pitchFamily="18" charset="0"/>
                  <a:ea typeface="宋体" panose="02010600030101010101" pitchFamily="2" charset="-122"/>
                </a:rPr>
                <a:t>t </a:t>
              </a:r>
              <a:r>
                <a:rPr lang="zh-CN" altLang="zh-CN" sz="2400" dirty="0">
                  <a:solidFill>
                    <a:srgbClr val="FF0000"/>
                  </a:solidFill>
                  <a:latin typeface="Times New Roman" panose="02020603050405020304" pitchFamily="18" charset="0"/>
                  <a:ea typeface="宋体" panose="02010600030101010101" pitchFamily="2" charset="-122"/>
                </a:rPr>
                <a:t>时刻波形</a:t>
              </a:r>
              <a:endParaRPr lang="en-US" altLang="zh-CN">
                <a:latin typeface="Times New Roman" panose="02020603050405020304" pitchFamily="18" charset="0"/>
                <a:ea typeface="宋体" panose="02010600030101010101" pitchFamily="2" charset="-122"/>
              </a:endParaRPr>
            </a:p>
          </p:txBody>
        </p:sp>
      </p:grpSp>
      <p:graphicFrame>
        <p:nvGraphicFramePr>
          <p:cNvPr id="439304" name="对象 439303"/>
          <p:cNvGraphicFramePr/>
          <p:nvPr/>
        </p:nvGraphicFramePr>
        <p:xfrm>
          <a:off x="290513" y="1125538"/>
          <a:ext cx="3189287" cy="844550"/>
        </p:xfrm>
        <a:graphic>
          <a:graphicData uri="http://schemas.openxmlformats.org/presentationml/2006/ole">
            <mc:AlternateContent xmlns:mc="http://schemas.openxmlformats.org/markup-compatibility/2006">
              <mc:Choice xmlns:v="urn:schemas-microsoft-com:vml" Requires="v">
                <p:oleObj spid="_x0000_s3123" name="" r:id="rId1" imgW="1485265" imgH="393700" progId="Equation.3">
                  <p:embed/>
                </p:oleObj>
              </mc:Choice>
              <mc:Fallback>
                <p:oleObj name="" r:id="rId1" imgW="1485265" imgH="393700" progId="Equation.3">
                  <p:embed/>
                  <p:pic>
                    <p:nvPicPr>
                      <p:cNvPr id="0" name="图片 3122"/>
                      <p:cNvPicPr/>
                      <p:nvPr/>
                    </p:nvPicPr>
                    <p:blipFill>
                      <a:blip r:embed="rId2"/>
                      <a:stretch>
                        <a:fillRect/>
                      </a:stretch>
                    </p:blipFill>
                    <p:spPr>
                      <a:xfrm>
                        <a:off x="290513" y="1125538"/>
                        <a:ext cx="3189287" cy="844550"/>
                      </a:xfrm>
                      <a:prstGeom prst="rect">
                        <a:avLst/>
                      </a:prstGeom>
                      <a:noFill/>
                      <a:ln w="38100">
                        <a:noFill/>
                        <a:miter/>
                      </a:ln>
                    </p:spPr>
                  </p:pic>
                </p:oleObj>
              </mc:Fallback>
            </mc:AlternateContent>
          </a:graphicData>
        </a:graphic>
      </p:graphicFrame>
      <p:graphicFrame>
        <p:nvGraphicFramePr>
          <p:cNvPr id="439305" name="对象 439304"/>
          <p:cNvGraphicFramePr/>
          <p:nvPr/>
        </p:nvGraphicFramePr>
        <p:xfrm>
          <a:off x="204788" y="2085975"/>
          <a:ext cx="3294062" cy="804863"/>
        </p:xfrm>
        <a:graphic>
          <a:graphicData uri="http://schemas.openxmlformats.org/presentationml/2006/ole">
            <mc:AlternateContent xmlns:mc="http://schemas.openxmlformats.org/markup-compatibility/2006">
              <mc:Choice xmlns:v="urn:schemas-microsoft-com:vml" Requires="v">
                <p:oleObj spid="_x0000_s3121" name="" r:id="rId3" imgW="1511300" imgH="393700" progId="Equation.3">
                  <p:embed/>
                </p:oleObj>
              </mc:Choice>
              <mc:Fallback>
                <p:oleObj name="" r:id="rId3" imgW="1511300" imgH="393700" progId="Equation.3">
                  <p:embed/>
                  <p:pic>
                    <p:nvPicPr>
                      <p:cNvPr id="0" name="图片 3120"/>
                      <p:cNvPicPr/>
                      <p:nvPr/>
                    </p:nvPicPr>
                    <p:blipFill>
                      <a:blip r:embed="rId4"/>
                      <a:stretch>
                        <a:fillRect/>
                      </a:stretch>
                    </p:blipFill>
                    <p:spPr>
                      <a:xfrm>
                        <a:off x="204788" y="2085975"/>
                        <a:ext cx="3294062" cy="804863"/>
                      </a:xfrm>
                      <a:prstGeom prst="rect">
                        <a:avLst/>
                      </a:prstGeom>
                      <a:noFill/>
                      <a:ln w="38100">
                        <a:noFill/>
                        <a:miter/>
                      </a:ln>
                    </p:spPr>
                  </p:pic>
                </p:oleObj>
              </mc:Fallback>
            </mc:AlternateContent>
          </a:graphicData>
        </a:graphic>
      </p:graphicFrame>
      <p:graphicFrame>
        <p:nvGraphicFramePr>
          <p:cNvPr id="439306" name="对象 439305"/>
          <p:cNvGraphicFramePr/>
          <p:nvPr/>
        </p:nvGraphicFramePr>
        <p:xfrm>
          <a:off x="142875" y="2936875"/>
          <a:ext cx="4062413" cy="714375"/>
        </p:xfrm>
        <a:graphic>
          <a:graphicData uri="http://schemas.openxmlformats.org/presentationml/2006/ole">
            <mc:AlternateContent xmlns:mc="http://schemas.openxmlformats.org/markup-compatibility/2006">
              <mc:Choice xmlns:v="urn:schemas-microsoft-com:vml" Requires="v">
                <p:oleObj spid="_x0000_s3120" name="" r:id="rId5" imgW="2120900" imgH="393700" progId="Equation.3">
                  <p:embed/>
                </p:oleObj>
              </mc:Choice>
              <mc:Fallback>
                <p:oleObj name="" r:id="rId5" imgW="2120900" imgH="393700" progId="Equation.3">
                  <p:embed/>
                  <p:pic>
                    <p:nvPicPr>
                      <p:cNvPr id="0" name="图片 3119"/>
                      <p:cNvPicPr/>
                      <p:nvPr/>
                    </p:nvPicPr>
                    <p:blipFill>
                      <a:blip r:embed="rId6"/>
                      <a:stretch>
                        <a:fillRect/>
                      </a:stretch>
                    </p:blipFill>
                    <p:spPr>
                      <a:xfrm>
                        <a:off x="142875" y="2936875"/>
                        <a:ext cx="4062413" cy="714375"/>
                      </a:xfrm>
                      <a:prstGeom prst="rect">
                        <a:avLst/>
                      </a:prstGeom>
                      <a:noFill/>
                      <a:ln w="38100">
                        <a:noFill/>
                        <a:miter/>
                      </a:ln>
                    </p:spPr>
                  </p:pic>
                </p:oleObj>
              </mc:Fallback>
            </mc:AlternateContent>
          </a:graphicData>
        </a:graphic>
      </p:graphicFrame>
      <p:graphicFrame>
        <p:nvGraphicFramePr>
          <p:cNvPr id="439307" name="对象 439306"/>
          <p:cNvGraphicFramePr/>
          <p:nvPr/>
        </p:nvGraphicFramePr>
        <p:xfrm>
          <a:off x="993775" y="3971925"/>
          <a:ext cx="5316538" cy="503238"/>
        </p:xfrm>
        <a:graphic>
          <a:graphicData uri="http://schemas.openxmlformats.org/presentationml/2006/ole">
            <mc:AlternateContent xmlns:mc="http://schemas.openxmlformats.org/markup-compatibility/2006">
              <mc:Choice xmlns:v="urn:schemas-microsoft-com:vml" Requires="v">
                <p:oleObj spid="_x0000_s3119" name="" r:id="rId7" imgW="2260600" imgH="215900" progId="Equation.3">
                  <p:embed/>
                </p:oleObj>
              </mc:Choice>
              <mc:Fallback>
                <p:oleObj name="" r:id="rId7" imgW="2260600" imgH="215900" progId="Equation.3">
                  <p:embed/>
                  <p:pic>
                    <p:nvPicPr>
                      <p:cNvPr id="0" name="图片 3118"/>
                      <p:cNvPicPr/>
                      <p:nvPr/>
                    </p:nvPicPr>
                    <p:blipFill>
                      <a:blip r:embed="rId8"/>
                      <a:stretch>
                        <a:fillRect/>
                      </a:stretch>
                    </p:blipFill>
                    <p:spPr>
                      <a:xfrm>
                        <a:off x="993775" y="3971925"/>
                        <a:ext cx="5316538" cy="503238"/>
                      </a:xfrm>
                      <a:prstGeom prst="rect">
                        <a:avLst/>
                      </a:prstGeom>
                      <a:noFill/>
                      <a:ln w="38100">
                        <a:noFill/>
                        <a:miter/>
                      </a:ln>
                    </p:spPr>
                  </p:pic>
                </p:oleObj>
              </mc:Fallback>
            </mc:AlternateContent>
          </a:graphicData>
        </a:graphic>
      </p:graphicFrame>
      <p:grpSp>
        <p:nvGrpSpPr>
          <p:cNvPr id="439308" name="组合 439307"/>
          <p:cNvGrpSpPr/>
          <p:nvPr/>
        </p:nvGrpSpPr>
        <p:grpSpPr>
          <a:xfrm>
            <a:off x="3886200" y="1447800"/>
            <a:ext cx="3883025" cy="1962150"/>
            <a:chOff x="2448" y="912"/>
            <a:chExt cx="2446" cy="1236"/>
          </a:xfrm>
        </p:grpSpPr>
        <p:graphicFrame>
          <p:nvGraphicFramePr>
            <p:cNvPr id="40970" name="对象 439308"/>
            <p:cNvGraphicFramePr/>
            <p:nvPr/>
          </p:nvGraphicFramePr>
          <p:xfrm>
            <a:off x="2826" y="912"/>
            <a:ext cx="186" cy="240"/>
          </p:xfrm>
          <a:graphic>
            <a:graphicData uri="http://schemas.openxmlformats.org/presentationml/2006/ole">
              <mc:AlternateContent xmlns:mc="http://schemas.openxmlformats.org/markup-compatibility/2006">
                <mc:Choice xmlns:v="urn:schemas-microsoft-com:vml" Requires="v">
                  <p:oleObj spid="_x0000_s3118" name="" r:id="rId9" imgW="127000" imgH="151765" progId="Equation.3">
                    <p:embed/>
                  </p:oleObj>
                </mc:Choice>
                <mc:Fallback>
                  <p:oleObj name="" r:id="rId9" imgW="127000" imgH="151765" progId="Equation.3">
                    <p:embed/>
                    <p:pic>
                      <p:nvPicPr>
                        <p:cNvPr id="0" name="图片 3117"/>
                        <p:cNvPicPr/>
                        <p:nvPr/>
                      </p:nvPicPr>
                      <p:blipFill>
                        <a:blip r:embed="rId10"/>
                        <a:stretch>
                          <a:fillRect/>
                        </a:stretch>
                      </p:blipFill>
                      <p:spPr>
                        <a:xfrm>
                          <a:off x="2826" y="912"/>
                          <a:ext cx="186" cy="240"/>
                        </a:xfrm>
                        <a:prstGeom prst="rect">
                          <a:avLst/>
                        </a:prstGeom>
                        <a:noFill/>
                        <a:ln w="38100">
                          <a:noFill/>
                          <a:miter/>
                        </a:ln>
                      </p:spPr>
                    </p:pic>
                  </p:oleObj>
                </mc:Fallback>
              </mc:AlternateContent>
            </a:graphicData>
          </a:graphic>
        </p:graphicFrame>
        <p:grpSp>
          <p:nvGrpSpPr>
            <p:cNvPr id="40971" name="组合 439309"/>
            <p:cNvGrpSpPr/>
            <p:nvPr/>
          </p:nvGrpSpPr>
          <p:grpSpPr>
            <a:xfrm>
              <a:off x="2448" y="935"/>
              <a:ext cx="2446" cy="1213"/>
              <a:chOff x="2448" y="935"/>
              <a:chExt cx="2446" cy="1213"/>
            </a:xfrm>
          </p:grpSpPr>
          <p:grpSp>
            <p:nvGrpSpPr>
              <p:cNvPr id="40972" name="组合 439310"/>
              <p:cNvGrpSpPr/>
              <p:nvPr/>
            </p:nvGrpSpPr>
            <p:grpSpPr>
              <a:xfrm>
                <a:off x="2448" y="1056"/>
                <a:ext cx="2446" cy="1092"/>
                <a:chOff x="2448" y="1056"/>
                <a:chExt cx="2446" cy="1092"/>
              </a:xfrm>
            </p:grpSpPr>
            <p:graphicFrame>
              <p:nvGraphicFramePr>
                <p:cNvPr id="40973" name="对象 439311"/>
                <p:cNvGraphicFramePr/>
                <p:nvPr/>
              </p:nvGraphicFramePr>
              <p:xfrm>
                <a:off x="2841" y="1616"/>
                <a:ext cx="188" cy="235"/>
              </p:xfrm>
              <a:graphic>
                <a:graphicData uri="http://schemas.openxmlformats.org/presentationml/2006/ole">
                  <mc:AlternateContent xmlns:mc="http://schemas.openxmlformats.org/markup-compatibility/2006">
                    <mc:Choice xmlns:v="urn:schemas-microsoft-com:vml" Requires="v">
                      <p:oleObj spid="_x0000_s3122" name="" r:id="rId11" imgW="152400" imgH="177800" progId="Equation.3">
                        <p:embed/>
                      </p:oleObj>
                    </mc:Choice>
                    <mc:Fallback>
                      <p:oleObj name="" r:id="rId11" imgW="152400" imgH="177800" progId="Equation.3">
                        <p:embed/>
                        <p:pic>
                          <p:nvPicPr>
                            <p:cNvPr id="0" name="图片 3121"/>
                            <p:cNvPicPr/>
                            <p:nvPr/>
                          </p:nvPicPr>
                          <p:blipFill>
                            <a:blip r:embed="rId12"/>
                            <a:stretch>
                              <a:fillRect/>
                            </a:stretch>
                          </p:blipFill>
                          <p:spPr>
                            <a:xfrm>
                              <a:off x="2841" y="1616"/>
                              <a:ext cx="188" cy="235"/>
                            </a:xfrm>
                            <a:prstGeom prst="rect">
                              <a:avLst/>
                            </a:prstGeom>
                            <a:noFill/>
                            <a:ln w="38100">
                              <a:noFill/>
                              <a:miter/>
                            </a:ln>
                          </p:spPr>
                        </p:pic>
                      </p:oleObj>
                    </mc:Fallback>
                  </mc:AlternateContent>
                </a:graphicData>
              </a:graphic>
            </p:graphicFrame>
            <p:sp>
              <p:nvSpPr>
                <p:cNvPr id="40974" name="直接连接符 439312"/>
                <p:cNvSpPr/>
                <p:nvPr/>
              </p:nvSpPr>
              <p:spPr>
                <a:xfrm flipH="1">
                  <a:off x="2448" y="1645"/>
                  <a:ext cx="2252" cy="1"/>
                </a:xfrm>
                <a:prstGeom prst="line">
                  <a:avLst/>
                </a:prstGeom>
                <a:ln w="28575" cap="flat" cmpd="sng">
                  <a:solidFill>
                    <a:schemeClr val="tx1"/>
                  </a:solidFill>
                  <a:prstDash val="solid"/>
                  <a:round/>
                  <a:headEnd type="stealth" w="med" len="lg"/>
                  <a:tailEnd type="none" w="med" len="lg"/>
                </a:ln>
              </p:spPr>
            </p:sp>
            <p:sp>
              <p:nvSpPr>
                <p:cNvPr id="40975" name="直接连接符 439313"/>
                <p:cNvSpPr/>
                <p:nvPr/>
              </p:nvSpPr>
              <p:spPr>
                <a:xfrm>
                  <a:off x="3019" y="1056"/>
                  <a:ext cx="0" cy="1092"/>
                </a:xfrm>
                <a:prstGeom prst="line">
                  <a:avLst/>
                </a:prstGeom>
                <a:ln w="28575" cap="flat" cmpd="sng">
                  <a:solidFill>
                    <a:schemeClr val="tx1"/>
                  </a:solidFill>
                  <a:prstDash val="solid"/>
                  <a:round/>
                  <a:headEnd type="stealth" w="med" len="lg"/>
                  <a:tailEnd type="none" w="med" len="lg"/>
                </a:ln>
              </p:spPr>
            </p:sp>
            <p:sp>
              <p:nvSpPr>
                <p:cNvPr id="40976" name="任意多边形 439314"/>
                <p:cNvSpPr/>
                <p:nvPr/>
              </p:nvSpPr>
              <p:spPr>
                <a:xfrm>
                  <a:off x="2683" y="1314"/>
                  <a:ext cx="1930" cy="656"/>
                </a:xfrm>
                <a:custGeom>
                  <a:avLst/>
                  <a:gdLst/>
                  <a:ahLst/>
                  <a:cxnLst/>
                  <a:pathLst>
                    <a:path w="1930" h="656">
                      <a:moveTo>
                        <a:pt x="0" y="208"/>
                      </a:moveTo>
                      <a:cubicBezTo>
                        <a:pt x="15" y="230"/>
                        <a:pt x="35" y="266"/>
                        <a:pt x="91" y="337"/>
                      </a:cubicBezTo>
                      <a:cubicBezTo>
                        <a:pt x="147" y="408"/>
                        <a:pt x="253" y="634"/>
                        <a:pt x="336" y="635"/>
                      </a:cubicBezTo>
                      <a:cubicBezTo>
                        <a:pt x="419" y="636"/>
                        <a:pt x="506" y="445"/>
                        <a:pt x="590" y="342"/>
                      </a:cubicBezTo>
                      <a:cubicBezTo>
                        <a:pt x="674" y="239"/>
                        <a:pt x="760" y="18"/>
                        <a:pt x="840" y="16"/>
                      </a:cubicBezTo>
                      <a:cubicBezTo>
                        <a:pt x="920" y="14"/>
                        <a:pt x="988" y="222"/>
                        <a:pt x="1070" y="328"/>
                      </a:cubicBezTo>
                      <a:cubicBezTo>
                        <a:pt x="1152" y="434"/>
                        <a:pt x="1250" y="652"/>
                        <a:pt x="1330" y="654"/>
                      </a:cubicBezTo>
                      <a:cubicBezTo>
                        <a:pt x="1410" y="656"/>
                        <a:pt x="1476" y="447"/>
                        <a:pt x="1550" y="342"/>
                      </a:cubicBezTo>
                      <a:cubicBezTo>
                        <a:pt x="1624" y="237"/>
                        <a:pt x="1708" y="42"/>
                        <a:pt x="1771" y="21"/>
                      </a:cubicBezTo>
                      <a:cubicBezTo>
                        <a:pt x="1834" y="0"/>
                        <a:pt x="1897" y="176"/>
                        <a:pt x="1930" y="217"/>
                      </a:cubicBezTo>
                    </a:path>
                  </a:pathLst>
                </a:custGeom>
                <a:noFill/>
                <a:ln w="38100" cap="flat" cmpd="sng">
                  <a:solidFill>
                    <a:srgbClr val="3366FF"/>
                  </a:solidFill>
                  <a:prstDash val="solid"/>
                  <a:round/>
                  <a:headEnd type="none" w="med" len="med"/>
                  <a:tailEnd type="none" w="med" len="med"/>
                </a:ln>
              </p:spPr>
              <p:txBody>
                <a:bodyPr/>
                <a:p>
                  <a:endParaRPr lang="zh-CN" altLang="en-US"/>
                </a:p>
              </p:txBody>
            </p:sp>
            <p:graphicFrame>
              <p:nvGraphicFramePr>
                <p:cNvPr id="40977" name="对象 439315"/>
                <p:cNvGraphicFramePr/>
                <p:nvPr/>
              </p:nvGraphicFramePr>
              <p:xfrm>
                <a:off x="4699" y="1633"/>
                <a:ext cx="195" cy="229"/>
              </p:xfrm>
              <a:graphic>
                <a:graphicData uri="http://schemas.openxmlformats.org/presentationml/2006/ole">
                  <mc:AlternateContent xmlns:mc="http://schemas.openxmlformats.org/markup-compatibility/2006">
                    <mc:Choice xmlns:v="urn:schemas-microsoft-com:vml" Requires="v">
                      <p:oleObj spid="_x0000_s3124" name="" r:id="rId13" imgW="127000" imgH="139700" progId="Equation.3">
                        <p:embed/>
                      </p:oleObj>
                    </mc:Choice>
                    <mc:Fallback>
                      <p:oleObj name="" r:id="rId13" imgW="127000" imgH="139700" progId="Equation.3">
                        <p:embed/>
                        <p:pic>
                          <p:nvPicPr>
                            <p:cNvPr id="0" name="图片 3123"/>
                            <p:cNvPicPr/>
                            <p:nvPr/>
                          </p:nvPicPr>
                          <p:blipFill>
                            <a:blip r:embed="rId14"/>
                            <a:stretch>
                              <a:fillRect/>
                            </a:stretch>
                          </p:blipFill>
                          <p:spPr>
                            <a:xfrm>
                              <a:off x="4699" y="1633"/>
                              <a:ext cx="195" cy="229"/>
                            </a:xfrm>
                            <a:prstGeom prst="rect">
                              <a:avLst/>
                            </a:prstGeom>
                            <a:noFill/>
                            <a:ln w="38100">
                              <a:noFill/>
                              <a:miter/>
                            </a:ln>
                          </p:spPr>
                        </p:pic>
                      </p:oleObj>
                    </mc:Fallback>
                  </mc:AlternateContent>
                </a:graphicData>
              </a:graphic>
            </p:graphicFrame>
          </p:grpSp>
          <p:sp>
            <p:nvSpPr>
              <p:cNvPr id="40978" name="文本框 439316"/>
              <p:cNvSpPr txBox="1"/>
              <p:nvPr/>
            </p:nvSpPr>
            <p:spPr>
              <a:xfrm>
                <a:off x="3152" y="935"/>
                <a:ext cx="1008" cy="288"/>
              </a:xfrm>
              <a:prstGeom prst="rect">
                <a:avLst/>
              </a:prstGeom>
              <a:noFill/>
              <a:ln w="19050">
                <a:noFill/>
              </a:ln>
            </p:spPr>
            <p:txBody>
              <a:bodyPr anchor="t">
                <a:spAutoFit/>
              </a:bodyPr>
              <a:p>
                <a:pPr eaLnBrk="0" hangingPunct="0">
                  <a:spcBef>
                    <a:spcPct val="50000"/>
                  </a:spcBef>
                </a:pPr>
                <a:r>
                  <a:rPr lang="en-US" altLang="zh-CN" sz="2400" i="1">
                    <a:solidFill>
                      <a:srgbClr val="0000FF"/>
                    </a:solidFill>
                    <a:latin typeface="Times New Roman" panose="02020603050405020304" pitchFamily="18" charset="0"/>
                    <a:ea typeface="宋体" panose="02010600030101010101" pitchFamily="2" charset="-122"/>
                  </a:rPr>
                  <a:t>t </a:t>
                </a:r>
                <a:r>
                  <a:rPr lang="zh-CN" altLang="zh-CN" sz="2400" dirty="0">
                    <a:solidFill>
                      <a:srgbClr val="0000FF"/>
                    </a:solidFill>
                    <a:latin typeface="Times New Roman" panose="02020603050405020304" pitchFamily="18" charset="0"/>
                    <a:ea typeface="宋体" panose="02010600030101010101" pitchFamily="2" charset="-122"/>
                  </a:rPr>
                  <a:t>时刻波形</a:t>
                </a:r>
                <a:endParaRPr lang="en-US" altLang="zh-CN">
                  <a:solidFill>
                    <a:srgbClr val="0000FF"/>
                  </a:solidFill>
                  <a:latin typeface="Times New Roman" panose="02020603050405020304" pitchFamily="18" charset="0"/>
                  <a:ea typeface="宋体" panose="02010600030101010101" pitchFamily="2" charset="-122"/>
                </a:endParaRPr>
              </a:p>
            </p:txBody>
          </p:sp>
        </p:grpSp>
      </p:grpSp>
      <p:grpSp>
        <p:nvGrpSpPr>
          <p:cNvPr id="439323" name="组合 439322"/>
          <p:cNvGrpSpPr/>
          <p:nvPr/>
        </p:nvGrpSpPr>
        <p:grpSpPr>
          <a:xfrm>
            <a:off x="4787900" y="1822450"/>
            <a:ext cx="1584325" cy="1682750"/>
            <a:chOff x="3016" y="1148"/>
            <a:chExt cx="998" cy="1060"/>
          </a:xfrm>
        </p:grpSpPr>
        <p:grpSp>
          <p:nvGrpSpPr>
            <p:cNvPr id="40980" name="组合 439323"/>
            <p:cNvGrpSpPr/>
            <p:nvPr/>
          </p:nvGrpSpPr>
          <p:grpSpPr>
            <a:xfrm>
              <a:off x="3024" y="1148"/>
              <a:ext cx="980" cy="1060"/>
              <a:chOff x="3024" y="1148"/>
              <a:chExt cx="980" cy="1060"/>
            </a:xfrm>
          </p:grpSpPr>
          <p:sp>
            <p:nvSpPr>
              <p:cNvPr id="40981" name="直接连接符 439324"/>
              <p:cNvSpPr/>
              <p:nvPr/>
            </p:nvSpPr>
            <p:spPr>
              <a:xfrm>
                <a:off x="3600" y="2016"/>
                <a:ext cx="240" cy="0"/>
              </a:xfrm>
              <a:prstGeom prst="line">
                <a:avLst/>
              </a:prstGeom>
              <a:ln w="19050" cap="flat" cmpd="sng">
                <a:solidFill>
                  <a:schemeClr val="tx1"/>
                </a:solidFill>
                <a:prstDash val="solid"/>
                <a:round/>
                <a:headEnd type="stealth" w="sm" len="med"/>
                <a:tailEnd type="stealth" w="sm" len="med"/>
              </a:ln>
            </p:spPr>
          </p:sp>
          <p:grpSp>
            <p:nvGrpSpPr>
              <p:cNvPr id="40982" name="组合 439325"/>
              <p:cNvGrpSpPr/>
              <p:nvPr/>
            </p:nvGrpSpPr>
            <p:grpSpPr>
              <a:xfrm>
                <a:off x="3024" y="1148"/>
                <a:ext cx="980" cy="1060"/>
                <a:chOff x="3024" y="1148"/>
                <a:chExt cx="980" cy="1060"/>
              </a:xfrm>
            </p:grpSpPr>
            <p:sp>
              <p:nvSpPr>
                <p:cNvPr id="40983" name="直接连接符 439326"/>
                <p:cNvSpPr/>
                <p:nvPr/>
              </p:nvSpPr>
              <p:spPr>
                <a:xfrm>
                  <a:off x="3600" y="1366"/>
                  <a:ext cx="0" cy="720"/>
                </a:xfrm>
                <a:prstGeom prst="line">
                  <a:avLst/>
                </a:prstGeom>
                <a:ln w="28575" cap="flat" cmpd="sng">
                  <a:solidFill>
                    <a:schemeClr val="tx1"/>
                  </a:solidFill>
                  <a:prstDash val="lgDash"/>
                  <a:round/>
                  <a:headEnd type="none" w="med" len="med"/>
                  <a:tailEnd type="none" w="med" len="med"/>
                </a:ln>
              </p:spPr>
            </p:sp>
            <p:sp>
              <p:nvSpPr>
                <p:cNvPr id="40984" name="直接连接符 439327"/>
                <p:cNvSpPr/>
                <p:nvPr/>
              </p:nvSpPr>
              <p:spPr>
                <a:xfrm>
                  <a:off x="3852" y="1381"/>
                  <a:ext cx="0" cy="720"/>
                </a:xfrm>
                <a:prstGeom prst="line">
                  <a:avLst/>
                </a:prstGeom>
                <a:ln w="28575" cap="flat" cmpd="sng">
                  <a:solidFill>
                    <a:schemeClr val="tx1"/>
                  </a:solidFill>
                  <a:prstDash val="lgDash"/>
                  <a:round/>
                  <a:headEnd type="none" w="med" len="med"/>
                  <a:tailEnd type="none" w="med" len="med"/>
                </a:ln>
              </p:spPr>
            </p:sp>
            <p:sp>
              <p:nvSpPr>
                <p:cNvPr id="40985" name="直接连接符 439328"/>
                <p:cNvSpPr/>
                <p:nvPr/>
              </p:nvSpPr>
              <p:spPr>
                <a:xfrm>
                  <a:off x="3024" y="2016"/>
                  <a:ext cx="576" cy="0"/>
                </a:xfrm>
                <a:prstGeom prst="line">
                  <a:avLst/>
                </a:prstGeom>
                <a:ln w="19050" cap="flat" cmpd="sng">
                  <a:solidFill>
                    <a:schemeClr val="tx1"/>
                  </a:solidFill>
                  <a:prstDash val="solid"/>
                  <a:round/>
                  <a:headEnd type="stealth" w="sm" len="med"/>
                  <a:tailEnd type="stealth" w="sm" len="med"/>
                </a:ln>
              </p:spPr>
            </p:sp>
            <p:graphicFrame>
              <p:nvGraphicFramePr>
                <p:cNvPr id="40986" name="对象 439329"/>
                <p:cNvGraphicFramePr/>
                <p:nvPr/>
              </p:nvGraphicFramePr>
              <p:xfrm>
                <a:off x="3566" y="1148"/>
                <a:ext cx="188" cy="202"/>
              </p:xfrm>
              <a:graphic>
                <a:graphicData uri="http://schemas.openxmlformats.org/presentationml/2006/ole">
                  <mc:AlternateContent xmlns:mc="http://schemas.openxmlformats.org/markup-compatibility/2006">
                    <mc:Choice xmlns:v="urn:schemas-microsoft-com:vml" Requires="v">
                      <p:oleObj spid="_x0000_s3125" name="" r:id="rId15" imgW="152400" imgH="165100" progId="Equation.3">
                        <p:embed/>
                      </p:oleObj>
                    </mc:Choice>
                    <mc:Fallback>
                      <p:oleObj name="" r:id="rId15" imgW="152400" imgH="165100" progId="Equation.3">
                        <p:embed/>
                        <p:pic>
                          <p:nvPicPr>
                            <p:cNvPr id="0" name="图片 3124"/>
                            <p:cNvPicPr/>
                            <p:nvPr/>
                          </p:nvPicPr>
                          <p:blipFill>
                            <a:blip r:embed="rId16"/>
                            <a:stretch>
                              <a:fillRect/>
                            </a:stretch>
                          </p:blipFill>
                          <p:spPr>
                            <a:xfrm>
                              <a:off x="3566" y="1148"/>
                              <a:ext cx="188" cy="202"/>
                            </a:xfrm>
                            <a:prstGeom prst="rect">
                              <a:avLst/>
                            </a:prstGeom>
                            <a:noFill/>
                            <a:ln w="38100">
                              <a:noFill/>
                              <a:miter/>
                            </a:ln>
                          </p:spPr>
                        </p:pic>
                      </p:oleObj>
                    </mc:Fallback>
                  </mc:AlternateContent>
                </a:graphicData>
              </a:graphic>
            </p:graphicFrame>
            <p:graphicFrame>
              <p:nvGraphicFramePr>
                <p:cNvPr id="40987" name="对象 439330"/>
                <p:cNvGraphicFramePr/>
                <p:nvPr/>
              </p:nvGraphicFramePr>
              <p:xfrm>
                <a:off x="3834" y="1167"/>
                <a:ext cx="170" cy="183"/>
              </p:xfrm>
              <a:graphic>
                <a:graphicData uri="http://schemas.openxmlformats.org/presentationml/2006/ole">
                  <mc:AlternateContent xmlns:mc="http://schemas.openxmlformats.org/markup-compatibility/2006">
                    <mc:Choice xmlns:v="urn:schemas-microsoft-com:vml" Requires="v">
                      <p:oleObj spid="_x0000_s3126" name="" r:id="rId17" imgW="152400" imgH="165100" progId="Equation.3">
                        <p:embed/>
                      </p:oleObj>
                    </mc:Choice>
                    <mc:Fallback>
                      <p:oleObj name="" r:id="rId17" imgW="152400" imgH="165100" progId="Equation.3">
                        <p:embed/>
                        <p:pic>
                          <p:nvPicPr>
                            <p:cNvPr id="0" name="图片 3125"/>
                            <p:cNvPicPr/>
                            <p:nvPr/>
                          </p:nvPicPr>
                          <p:blipFill>
                            <a:blip r:embed="rId18"/>
                            <a:stretch>
                              <a:fillRect/>
                            </a:stretch>
                          </p:blipFill>
                          <p:spPr>
                            <a:xfrm>
                              <a:off x="3834" y="1167"/>
                              <a:ext cx="170" cy="183"/>
                            </a:xfrm>
                            <a:prstGeom prst="rect">
                              <a:avLst/>
                            </a:prstGeom>
                            <a:noFill/>
                            <a:ln w="38100">
                              <a:noFill/>
                              <a:miter/>
                            </a:ln>
                          </p:spPr>
                        </p:pic>
                      </p:oleObj>
                    </mc:Fallback>
                  </mc:AlternateContent>
                </a:graphicData>
              </a:graphic>
            </p:graphicFrame>
            <p:graphicFrame>
              <p:nvGraphicFramePr>
                <p:cNvPr id="40988" name="对象 439331"/>
                <p:cNvGraphicFramePr/>
                <p:nvPr/>
              </p:nvGraphicFramePr>
              <p:xfrm>
                <a:off x="3216" y="2031"/>
                <a:ext cx="160" cy="176"/>
              </p:xfrm>
              <a:graphic>
                <a:graphicData uri="http://schemas.openxmlformats.org/presentationml/2006/ole">
                  <mc:AlternateContent xmlns:mc="http://schemas.openxmlformats.org/markup-compatibility/2006">
                    <mc:Choice xmlns:v="urn:schemas-microsoft-com:vml" Requires="v">
                      <p:oleObj spid="_x0000_s3127" name="" r:id="rId19" imgW="127000" imgH="139700" progId="Equation.3">
                        <p:embed/>
                      </p:oleObj>
                    </mc:Choice>
                    <mc:Fallback>
                      <p:oleObj name="" r:id="rId19" imgW="127000" imgH="139700" progId="Equation.3">
                        <p:embed/>
                        <p:pic>
                          <p:nvPicPr>
                            <p:cNvPr id="0" name="图片 3126"/>
                            <p:cNvPicPr/>
                            <p:nvPr/>
                          </p:nvPicPr>
                          <p:blipFill>
                            <a:blip r:embed="rId20"/>
                            <a:stretch>
                              <a:fillRect/>
                            </a:stretch>
                          </p:blipFill>
                          <p:spPr>
                            <a:xfrm>
                              <a:off x="3216" y="2031"/>
                              <a:ext cx="160" cy="176"/>
                            </a:xfrm>
                            <a:prstGeom prst="rect">
                              <a:avLst/>
                            </a:prstGeom>
                            <a:noFill/>
                            <a:ln w="38100">
                              <a:noFill/>
                              <a:miter/>
                            </a:ln>
                          </p:spPr>
                        </p:pic>
                      </p:oleObj>
                    </mc:Fallback>
                  </mc:AlternateContent>
                </a:graphicData>
              </a:graphic>
            </p:graphicFrame>
            <p:graphicFrame>
              <p:nvGraphicFramePr>
                <p:cNvPr id="40989" name="对象 439332"/>
                <p:cNvGraphicFramePr/>
                <p:nvPr/>
              </p:nvGraphicFramePr>
              <p:xfrm>
                <a:off x="3592" y="1984"/>
                <a:ext cx="273" cy="224"/>
              </p:xfrm>
              <a:graphic>
                <a:graphicData uri="http://schemas.openxmlformats.org/presentationml/2006/ole">
                  <mc:AlternateContent xmlns:mc="http://schemas.openxmlformats.org/markup-compatibility/2006">
                    <mc:Choice xmlns:v="urn:schemas-microsoft-com:vml" Requires="v">
                      <p:oleObj spid="_x0000_s3128" name="" r:id="rId21" imgW="215265" imgH="177800" progId="Equation.3">
                        <p:embed/>
                      </p:oleObj>
                    </mc:Choice>
                    <mc:Fallback>
                      <p:oleObj name="" r:id="rId21" imgW="215265" imgH="177800" progId="Equation.3">
                        <p:embed/>
                        <p:pic>
                          <p:nvPicPr>
                            <p:cNvPr id="0" name="图片 3127"/>
                            <p:cNvPicPr/>
                            <p:nvPr/>
                          </p:nvPicPr>
                          <p:blipFill>
                            <a:blip r:embed="rId22"/>
                            <a:stretch>
                              <a:fillRect/>
                            </a:stretch>
                          </p:blipFill>
                          <p:spPr>
                            <a:xfrm>
                              <a:off x="3592" y="1984"/>
                              <a:ext cx="273" cy="224"/>
                            </a:xfrm>
                            <a:prstGeom prst="rect">
                              <a:avLst/>
                            </a:prstGeom>
                            <a:noFill/>
                            <a:ln w="38100">
                              <a:noFill/>
                              <a:miter/>
                            </a:ln>
                          </p:spPr>
                        </p:pic>
                      </p:oleObj>
                    </mc:Fallback>
                  </mc:AlternateContent>
                </a:graphicData>
              </a:graphic>
            </p:graphicFrame>
          </p:grpSp>
        </p:grpSp>
        <p:sp>
          <p:nvSpPr>
            <p:cNvPr id="40990" name="直接连接符 439333"/>
            <p:cNvSpPr/>
            <p:nvPr/>
          </p:nvSpPr>
          <p:spPr>
            <a:xfrm>
              <a:off x="3016" y="1389"/>
              <a:ext cx="998" cy="0"/>
            </a:xfrm>
            <a:prstGeom prst="line">
              <a:avLst/>
            </a:prstGeom>
            <a:ln w="19050" cap="flat" cmpd="sng">
              <a:solidFill>
                <a:schemeClr val="tx1"/>
              </a:solidFill>
              <a:prstDash val="dash"/>
              <a:round/>
              <a:headEnd type="none" w="med" len="med"/>
              <a:tailEnd type="none" w="med" len="med"/>
            </a:ln>
          </p:spPr>
        </p:sp>
      </p:grpSp>
      <p:grpSp>
        <p:nvGrpSpPr>
          <p:cNvPr id="4" name="组合 3"/>
          <p:cNvGrpSpPr/>
          <p:nvPr/>
        </p:nvGrpSpPr>
        <p:grpSpPr>
          <a:xfrm>
            <a:off x="6743700" y="1447800"/>
            <a:ext cx="1644650" cy="400050"/>
            <a:chOff x="10621" y="1618"/>
            <a:chExt cx="3095" cy="1292"/>
          </a:xfrm>
        </p:grpSpPr>
        <p:grpSp>
          <p:nvGrpSpPr>
            <p:cNvPr id="40992" name="组合 439317"/>
            <p:cNvGrpSpPr/>
            <p:nvPr/>
          </p:nvGrpSpPr>
          <p:grpSpPr>
            <a:xfrm>
              <a:off x="10621" y="1997"/>
              <a:ext cx="3095" cy="780"/>
              <a:chOff x="3935" y="971"/>
              <a:chExt cx="1238" cy="312"/>
            </a:xfrm>
          </p:grpSpPr>
          <p:sp>
            <p:nvSpPr>
              <p:cNvPr id="40993" name="直接连接符 439318"/>
              <p:cNvSpPr/>
              <p:nvPr/>
            </p:nvSpPr>
            <p:spPr>
              <a:xfrm flipH="1">
                <a:off x="4014" y="1253"/>
                <a:ext cx="576" cy="0"/>
              </a:xfrm>
              <a:prstGeom prst="line">
                <a:avLst/>
              </a:prstGeom>
              <a:ln w="28575" cap="flat" cmpd="sng">
                <a:solidFill>
                  <a:srgbClr val="FF0000"/>
                </a:solidFill>
                <a:prstDash val="solid"/>
                <a:round/>
                <a:headEnd type="stealth" w="med" len="lg"/>
                <a:tailEnd type="none" w="med" len="lg"/>
              </a:ln>
            </p:spPr>
          </p:sp>
          <p:graphicFrame>
            <p:nvGraphicFramePr>
              <p:cNvPr id="40994" name="对象 439319"/>
              <p:cNvGraphicFramePr/>
              <p:nvPr/>
            </p:nvGraphicFramePr>
            <p:xfrm>
              <a:off x="3935" y="971"/>
              <a:ext cx="1238" cy="312"/>
            </p:xfrm>
            <a:graphic>
              <a:graphicData uri="http://schemas.openxmlformats.org/presentationml/2006/ole">
                <mc:AlternateContent xmlns:mc="http://schemas.openxmlformats.org/markup-compatibility/2006">
                  <mc:Choice xmlns:v="urn:schemas-microsoft-com:vml" Requires="v">
                    <p:oleObj spid="_x0000_s3129" name="" r:id="rId23" imgW="914400" imgH="215900" progId="Equation.3">
                      <p:embed/>
                    </p:oleObj>
                  </mc:Choice>
                  <mc:Fallback>
                    <p:oleObj name="" r:id="rId23" imgW="914400" imgH="215900" progId="Equation.3">
                      <p:embed/>
                      <p:pic>
                        <p:nvPicPr>
                          <p:cNvPr id="0" name="图片 3128"/>
                          <p:cNvPicPr/>
                          <p:nvPr/>
                        </p:nvPicPr>
                        <p:blipFill>
                          <a:blip r:embed="rId24">
                            <a:clrChange>
                              <a:clrFrom>
                                <a:srgbClr val="000000"/>
                              </a:clrFrom>
                              <a:clrTo>
                                <a:srgbClr val="000000">
                                  <a:alpha val="0"/>
                                </a:srgbClr>
                              </a:clrTo>
                            </a:clrChange>
                          </a:blip>
                          <a:stretch>
                            <a:fillRect/>
                          </a:stretch>
                        </p:blipFill>
                        <p:spPr>
                          <a:xfrm>
                            <a:off x="3935" y="971"/>
                            <a:ext cx="1238" cy="312"/>
                          </a:xfrm>
                          <a:prstGeom prst="rect">
                            <a:avLst/>
                          </a:prstGeom>
                          <a:noFill/>
                          <a:ln w="38100">
                            <a:noFill/>
                            <a:miter/>
                          </a:ln>
                        </p:spPr>
                      </p:pic>
                    </p:oleObj>
                  </mc:Fallback>
                </mc:AlternateContent>
              </a:graphicData>
            </a:graphic>
          </p:graphicFrame>
        </p:grpSp>
        <p:graphicFrame>
          <p:nvGraphicFramePr>
            <p:cNvPr id="40995" name="对象 1"/>
            <p:cNvGraphicFramePr/>
            <p:nvPr/>
          </p:nvGraphicFramePr>
          <p:xfrm>
            <a:off x="11006" y="1618"/>
            <a:ext cx="1371" cy="1292"/>
          </p:xfrm>
          <a:graphic>
            <a:graphicData uri="http://schemas.openxmlformats.org/presentationml/2006/ole">
              <mc:AlternateContent xmlns:mc="http://schemas.openxmlformats.org/markup-compatibility/2006">
                <mc:Choice xmlns:v="urn:schemas-microsoft-com:vml" Requires="v">
                  <p:oleObj spid="_x0000_s3131" name="" r:id="rId25" imgW="332740" imgH="338455" progId="Equation.KSEE3">
                    <p:embed/>
                  </p:oleObj>
                </mc:Choice>
                <mc:Fallback>
                  <p:oleObj name="" r:id="rId25" imgW="332740" imgH="338455" progId="Equation.KSEE3">
                    <p:embed/>
                    <p:pic>
                      <p:nvPicPr>
                        <p:cNvPr id="0" name="图片 3130"/>
                        <p:cNvPicPr/>
                        <p:nvPr/>
                      </p:nvPicPr>
                      <p:blipFill>
                        <a:blip r:embed="rId26"/>
                        <a:stretch>
                          <a:fillRect/>
                        </a:stretch>
                      </p:blipFill>
                      <p:spPr>
                        <a:xfrm>
                          <a:off x="11006" y="1618"/>
                          <a:ext cx="1371" cy="1292"/>
                        </a:xfrm>
                        <a:prstGeom prst="rect">
                          <a:avLst/>
                        </a:prstGeom>
                        <a:noFill/>
                        <a:ln w="38100">
                          <a:noFill/>
                          <a:miter/>
                        </a:ln>
                      </p:spPr>
                    </p:pic>
                  </p:oleObj>
                </mc:Fallback>
              </mc:AlternateContent>
            </a:graphicData>
          </a:graphic>
        </p:graphicFrame>
      </p:grpSp>
      <p:sp>
        <p:nvSpPr>
          <p:cNvPr id="5" name="文本框 4"/>
          <p:cNvSpPr txBox="1"/>
          <p:nvPr/>
        </p:nvSpPr>
        <p:spPr>
          <a:xfrm>
            <a:off x="349250" y="5632450"/>
            <a:ext cx="8391525" cy="953135"/>
          </a:xfrm>
          <a:prstGeom prst="rect">
            <a:avLst/>
          </a:prstGeom>
          <a:noFill/>
          <a:ln w="9525">
            <a:noFill/>
          </a:ln>
        </p:spPr>
        <p:txBody>
          <a:bodyPr anchor="t">
            <a:spAutoFit/>
          </a:bodyPr>
          <a:p>
            <a:pPr eaLnBrk="0" hangingPunct="0">
              <a:spcBef>
                <a:spcPct val="50000"/>
              </a:spcBef>
            </a:pPr>
            <a:r>
              <a:rPr lang="zh-CN" altLang="en-US" dirty="0">
                <a:solidFill>
                  <a:schemeClr val="tx1"/>
                </a:solidFill>
                <a:latin typeface="Times New Roman" panose="02020603050405020304" pitchFamily="18" charset="0"/>
                <a:ea typeface="宋体" panose="02010600030101010101" pitchFamily="2" charset="-122"/>
                <a:sym typeface="宋体" panose="02010600030101010101" pitchFamily="2" charset="-122"/>
              </a:rPr>
              <a:t>物理意义：</a:t>
            </a:r>
            <a:r>
              <a:rPr lang="zh-CN" altLang="en-US" b="0" dirty="0">
                <a:latin typeface="Times New Roman" panose="02020603050405020304" pitchFamily="18" charset="0"/>
                <a:ea typeface="宋体" panose="02010600030101010101" pitchFamily="2" charset="-122"/>
                <a:sym typeface="宋体" panose="02010600030101010101" pitchFamily="2" charset="-122"/>
              </a:rPr>
              <a:t>波形以速度</a:t>
            </a:r>
            <a:r>
              <a:rPr lang="en-GB" altLang="zh-CN" b="0" i="1">
                <a:latin typeface="Times New Roman" panose="02020603050405020304" pitchFamily="18" charset="0"/>
                <a:ea typeface="宋体" panose="02010600030101010101" pitchFamily="2" charset="-122"/>
                <a:sym typeface="宋体" panose="02010600030101010101" pitchFamily="2" charset="-122"/>
              </a:rPr>
              <a:t>u</a:t>
            </a:r>
            <a:r>
              <a:rPr lang="zh-CN" altLang="en-US" b="0" dirty="0">
                <a:latin typeface="Times New Roman" panose="02020603050405020304" pitchFamily="18" charset="0"/>
                <a:ea typeface="宋体" panose="02010600030101010101" pitchFamily="2" charset="-122"/>
                <a:sym typeface="宋体" panose="02010600030101010101" pitchFamily="2" charset="-122"/>
              </a:rPr>
              <a:t>向前传播，</a:t>
            </a:r>
            <a:r>
              <a:rPr lang="zh-CN" altLang="en-US" b="0">
                <a:latin typeface="Times New Roman" panose="02020603050405020304" pitchFamily="18" charset="0"/>
                <a:ea typeface="宋体" panose="02010600030101010101" pitchFamily="2" charset="-122"/>
              </a:rPr>
              <a:t>波动方程描述了波形的传播，通常叫</a:t>
            </a:r>
            <a:r>
              <a:rPr lang="zh-CN" altLang="en-US">
                <a:solidFill>
                  <a:srgbClr val="FF0000"/>
                </a:solidFill>
                <a:latin typeface="Times New Roman" panose="02020603050405020304" pitchFamily="18" charset="0"/>
                <a:ea typeface="宋体" panose="02010600030101010101" pitchFamily="2" charset="-122"/>
              </a:rPr>
              <a:t>行波</a:t>
            </a:r>
            <a:r>
              <a:rPr lang="zh-CN" altLang="en-US" b="0">
                <a:latin typeface="Times New Roman" panose="02020603050405020304" pitchFamily="18" charset="0"/>
                <a:ea typeface="宋体" panose="02010600030101010101" pitchFamily="2" charset="-122"/>
              </a:rPr>
              <a:t>。</a:t>
            </a:r>
            <a:endParaRPr lang="zh-CN" altLang="en-US" b="0">
              <a:latin typeface="Times New Roman" panose="02020603050405020304" pitchFamily="18" charset="0"/>
              <a:ea typeface="宋体" panose="02010600030101010101" pitchFamily="2" charset="-122"/>
            </a:endParaRPr>
          </a:p>
        </p:txBody>
      </p:sp>
      <p:graphicFrame>
        <p:nvGraphicFramePr>
          <p:cNvPr id="6" name="对象 5"/>
          <p:cNvGraphicFramePr/>
          <p:nvPr/>
        </p:nvGraphicFramePr>
        <p:xfrm>
          <a:off x="3479800" y="4749800"/>
          <a:ext cx="2112963" cy="571500"/>
        </p:xfrm>
        <a:graphic>
          <a:graphicData uri="http://schemas.openxmlformats.org/presentationml/2006/ole">
            <mc:AlternateContent xmlns:mc="http://schemas.openxmlformats.org/markup-compatibility/2006">
              <mc:Choice xmlns:v="urn:schemas-microsoft-com:vml" Requires="v">
                <p:oleObj spid="_x0000_s3130" name="" r:id="rId27" imgW="584200" imgH="177165" progId="Equation.KSEE3">
                  <p:embed/>
                </p:oleObj>
              </mc:Choice>
              <mc:Fallback>
                <p:oleObj name="" r:id="rId27" imgW="584200" imgH="177165" progId="Equation.KSEE3">
                  <p:embed/>
                  <p:pic>
                    <p:nvPicPr>
                      <p:cNvPr id="0" name="图片 3129"/>
                      <p:cNvPicPr/>
                      <p:nvPr/>
                    </p:nvPicPr>
                    <p:blipFill>
                      <a:blip r:embed="rId28"/>
                      <a:stretch>
                        <a:fillRect/>
                      </a:stretch>
                    </p:blipFill>
                    <p:spPr>
                      <a:xfrm>
                        <a:off x="3479800" y="4749800"/>
                        <a:ext cx="2112963" cy="571500"/>
                      </a:xfrm>
                      <a:prstGeom prst="rect">
                        <a:avLst/>
                      </a:prstGeom>
                      <a:noFill/>
                      <a:ln w="38100">
                        <a:noFill/>
                        <a:miter/>
                      </a:ln>
                    </p:spPr>
                  </p:pic>
                </p:oleObj>
              </mc:Fallback>
            </mc:AlternateContent>
          </a:graphicData>
        </a:graphic>
      </p:graphicFrame>
      <p:sp>
        <p:nvSpPr>
          <p:cNvPr id="278562" name="右箭头 278561"/>
          <p:cNvSpPr/>
          <p:nvPr/>
        </p:nvSpPr>
        <p:spPr>
          <a:xfrm>
            <a:off x="1798638" y="4916488"/>
            <a:ext cx="1250950" cy="250825"/>
          </a:xfrm>
          <a:prstGeom prst="rightArrow">
            <a:avLst>
              <a:gd name="adj1" fmla="val 50000"/>
              <a:gd name="adj2" fmla="val 220204"/>
            </a:avLst>
          </a:prstGeom>
          <a:gradFill rotWithShape="1">
            <a:gsLst>
              <a:gs pos="0">
                <a:srgbClr val="FDF9C3"/>
              </a:gs>
              <a:gs pos="100000">
                <a:srgbClr val="CC0000"/>
              </a:gs>
            </a:gsLst>
            <a:lin ang="5400000" scaled="1"/>
            <a:tileRect/>
          </a:gradFill>
          <a:ln w="9525">
            <a:noFill/>
          </a:ln>
        </p:spPr>
        <p:txBody>
          <a:bodyPr anchor="t"/>
          <a:p>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439304"/>
                                        </p:tgtEl>
                                        <p:attrNameLst>
                                          <p:attrName>style.visibility</p:attrName>
                                        </p:attrNameLst>
                                      </p:cBhvr>
                                      <p:to>
                                        <p:strVal val="visible"/>
                                      </p:to>
                                    </p:set>
                                    <p:anim calcmode="lin" valueType="num">
                                      <p:cBhvr>
                                        <p:cTn id="7" dur="500" fill="hold"/>
                                        <p:tgtEl>
                                          <p:spTgt spid="439304"/>
                                        </p:tgtEl>
                                        <p:attrNameLst>
                                          <p:attrName>ppt_x</p:attrName>
                                        </p:attrNameLst>
                                      </p:cBhvr>
                                      <p:tavLst>
                                        <p:tav tm="0">
                                          <p:val>
                                            <p:strVal val="1+#ppt_w/2"/>
                                          </p:val>
                                        </p:tav>
                                        <p:tav tm="100000">
                                          <p:val>
                                            <p:strVal val="#ppt_x"/>
                                          </p:val>
                                        </p:tav>
                                      </p:tavLst>
                                    </p:anim>
                                    <p:anim calcmode="lin" valueType="num">
                                      <p:cBhvr>
                                        <p:cTn id="8" dur="500" fill="hold"/>
                                        <p:tgtEl>
                                          <p:spTgt spid="4393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439308"/>
                                        </p:tgtEl>
                                        <p:attrNameLst>
                                          <p:attrName>style.visibility</p:attrName>
                                        </p:attrNameLst>
                                      </p:cBhvr>
                                      <p:to>
                                        <p:strVal val="visible"/>
                                      </p:to>
                                    </p:set>
                                    <p:animEffect transition="in" filter="strips(downLeft)">
                                      <p:cBhvr>
                                        <p:cTn id="13" dur="500"/>
                                        <p:tgtEl>
                                          <p:spTgt spid="43930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439301"/>
                                        </p:tgtEl>
                                        <p:attrNameLst>
                                          <p:attrName>style.visibility</p:attrName>
                                        </p:attrNameLst>
                                      </p:cBhvr>
                                      <p:to>
                                        <p:strVal val="visible"/>
                                      </p:to>
                                    </p:set>
                                    <p:animEffect transition="in" filter="slide(fromLeft)">
                                      <p:cBhvr>
                                        <p:cTn id="23" dur="500"/>
                                        <p:tgtEl>
                                          <p:spTgt spid="43930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39323"/>
                                        </p:tgtEl>
                                        <p:attrNameLst>
                                          <p:attrName>style.visibility</p:attrName>
                                        </p:attrNameLst>
                                      </p:cBhvr>
                                      <p:to>
                                        <p:strVal val="visible"/>
                                      </p:to>
                                    </p:set>
                                    <p:animEffect transition="in" filter="dissolve">
                                      <p:cBhvr>
                                        <p:cTn id="28" dur="500"/>
                                        <p:tgtEl>
                                          <p:spTgt spid="439323"/>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439305"/>
                                        </p:tgtEl>
                                        <p:attrNameLst>
                                          <p:attrName>style.visibility</p:attrName>
                                        </p:attrNameLst>
                                      </p:cBhvr>
                                      <p:to>
                                        <p:strVal val="visible"/>
                                      </p:to>
                                    </p:set>
                                    <p:animEffect transition="in" filter="strips(downLeft)">
                                      <p:cBhvr>
                                        <p:cTn id="33" dur="500"/>
                                        <p:tgtEl>
                                          <p:spTgt spid="439305"/>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439306"/>
                                        </p:tgtEl>
                                        <p:attrNameLst>
                                          <p:attrName>style.visibility</p:attrName>
                                        </p:attrNameLst>
                                      </p:cBhvr>
                                      <p:to>
                                        <p:strVal val="visible"/>
                                      </p:to>
                                    </p:set>
                                    <p:animEffect transition="in" filter="strips(downRight)">
                                      <p:cBhvr>
                                        <p:cTn id="38" dur="500"/>
                                        <p:tgtEl>
                                          <p:spTgt spid="439306"/>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439307"/>
                                        </p:tgtEl>
                                        <p:attrNameLst>
                                          <p:attrName>style.visibility</p:attrName>
                                        </p:attrNameLst>
                                      </p:cBhvr>
                                      <p:to>
                                        <p:strVal val="visible"/>
                                      </p:to>
                                    </p:set>
                                    <p:animEffect transition="in" filter="slide(fromTop)">
                                      <p:cBhvr>
                                        <p:cTn id="43" dur="500"/>
                                        <p:tgtEl>
                                          <p:spTgt spid="43930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78562"/>
                                        </p:tgtEl>
                                        <p:attrNameLst>
                                          <p:attrName>style.visibility</p:attrName>
                                        </p:attrNameLst>
                                      </p:cBhvr>
                                      <p:to>
                                        <p:strVal val="visible"/>
                                      </p:to>
                                    </p:set>
                                    <p:animEffect transition="in" filter="blinds(horizontal)">
                                      <p:cBhvr>
                                        <p:cTn id="48" dur="500"/>
                                        <p:tgtEl>
                                          <p:spTgt spid="278562"/>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linds(horizontal)">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iterate type="lt">
                                    <p:tmPct val="100000"/>
                                  </p:iterate>
                                  <p:childTnLst>
                                    <p:set>
                                      <p:cBhvr>
                                        <p:cTn id="57" dur="1" fill="hold">
                                          <p:stCondLst>
                                            <p:cond delay="0"/>
                                          </p:stCondLst>
                                        </p:cTn>
                                        <p:tgtEl>
                                          <p:spTgt spid="5"/>
                                        </p:tgtEl>
                                        <p:attrNameLst>
                                          <p:attrName>style.visibility</p:attrName>
                                        </p:attrNameLst>
                                      </p:cBhvr>
                                      <p:to>
                                        <p:strVal val="visible"/>
                                      </p:to>
                                    </p:set>
                                    <p:animEffect transition="in" filter="wipe(down)">
                                      <p:cBhvr>
                                        <p:cTn id="58" dur="75"/>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856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灯片编号占位符 3"/>
          <p:cNvSpPr>
            <a:spLocks noGrp="1"/>
          </p:cNvSpPr>
          <p:nvPr>
            <p:ph type="sldNum" sz="quarter" idx="4294967295"/>
          </p:nvPr>
        </p:nvSpPr>
        <p:spPr>
          <a:xfrm>
            <a:off x="6958013" y="6373813"/>
            <a:ext cx="2133600" cy="47625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a:fld>
            <a:endParaRPr lang="en-US" altLang="zh-CN"/>
          </a:p>
        </p:txBody>
      </p:sp>
      <p:sp>
        <p:nvSpPr>
          <p:cNvPr id="7170" name="Text Box 4"/>
          <p:cNvSpPr txBox="1"/>
          <p:nvPr/>
        </p:nvSpPr>
        <p:spPr>
          <a:xfrm>
            <a:off x="2105025" y="312738"/>
            <a:ext cx="4008438" cy="700087"/>
          </a:xfrm>
          <a:prstGeom prst="rect">
            <a:avLst/>
          </a:prstGeom>
          <a:noFill/>
          <a:ln w="9525">
            <a:noFill/>
          </a:ln>
        </p:spPr>
        <p:txBody>
          <a:bodyPr wrap="none" anchor="t">
            <a:spAutoFit/>
          </a:bodyPr>
          <a:p>
            <a:r>
              <a:rPr lang="zh-CN" altLang="en-US" sz="4000">
                <a:solidFill>
                  <a:srgbClr val="0000FF"/>
                </a:solidFill>
                <a:latin typeface="Times New Roman" panose="02020603050405020304" pitchFamily="18" charset="0"/>
                <a:ea typeface="宋体" panose="02010600030101010101" pitchFamily="2" charset="-122"/>
              </a:rPr>
              <a:t>第</a:t>
            </a:r>
            <a:r>
              <a:rPr lang="en-US" altLang="zh-CN" sz="4000">
                <a:solidFill>
                  <a:srgbClr val="0000FF"/>
                </a:solidFill>
                <a:latin typeface="Times New Roman" panose="02020603050405020304" pitchFamily="18" charset="0"/>
                <a:ea typeface="宋体" panose="02010600030101010101" pitchFamily="2" charset="-122"/>
              </a:rPr>
              <a:t>7</a:t>
            </a:r>
            <a:r>
              <a:rPr lang="zh-CN" altLang="en-US" sz="4000">
                <a:solidFill>
                  <a:srgbClr val="0000FF"/>
                </a:solidFill>
                <a:latin typeface="Times New Roman" panose="02020603050405020304" pitchFamily="18" charset="0"/>
                <a:ea typeface="宋体" panose="02010600030101010101" pitchFamily="2" charset="-122"/>
              </a:rPr>
              <a:t>章　机  械  波</a:t>
            </a:r>
            <a:endParaRPr lang="zh-CN" altLang="en-US" sz="4000">
              <a:solidFill>
                <a:srgbClr val="0000FF"/>
              </a:solidFill>
              <a:latin typeface="Times New Roman" panose="02020603050405020304" pitchFamily="18" charset="0"/>
              <a:ea typeface="宋体" panose="02010600030101010101" pitchFamily="2" charset="-122"/>
            </a:endParaRPr>
          </a:p>
        </p:txBody>
      </p:sp>
      <p:sp>
        <p:nvSpPr>
          <p:cNvPr id="7171" name="Text Box 10"/>
          <p:cNvSpPr txBox="1"/>
          <p:nvPr/>
        </p:nvSpPr>
        <p:spPr>
          <a:xfrm>
            <a:off x="1306195" y="1221740"/>
            <a:ext cx="6256338" cy="5926455"/>
          </a:xfrm>
          <a:prstGeom prst="rect">
            <a:avLst/>
          </a:prstGeom>
          <a:noFill/>
          <a:ln w="9525">
            <a:noFill/>
          </a:ln>
        </p:spPr>
        <p:txBody>
          <a:bodyPr anchor="t">
            <a:spAutoFit/>
          </a:bodyPr>
          <a:p>
            <a:pPr>
              <a:lnSpc>
                <a:spcPct val="175000"/>
              </a:lnSpc>
            </a:pPr>
            <a:r>
              <a:rPr lang="en-US" altLang="zh-CN" sz="3200">
                <a:solidFill>
                  <a:schemeClr val="tx1"/>
                </a:solidFill>
                <a:sym typeface="Wingdings 2" panose="05020102010507070707" pitchFamily="18" charset="2"/>
                <a:hlinkClick r:id="rId1" action="ppaction://hlinksldjump"/>
              </a:rPr>
              <a:t></a:t>
            </a:r>
            <a:r>
              <a:rPr lang="en-US" altLang="zh-CN" sz="3200">
                <a:solidFill>
                  <a:schemeClr val="tx1"/>
                </a:solidFill>
                <a:sym typeface="+mn-ea"/>
                <a:hlinkClick r:id="rId1" action="ppaction://hlinksldjump"/>
              </a:rPr>
              <a:t>§7.1</a:t>
            </a:r>
            <a:r>
              <a:rPr lang="en-US" altLang="zh-CN" sz="3200">
                <a:solidFill>
                  <a:schemeClr val="tx1"/>
                </a:solidFill>
                <a:sym typeface="+mn-ea"/>
              </a:rPr>
              <a:t>  </a:t>
            </a:r>
            <a:r>
              <a:rPr lang="zh-CN" altLang="en-US" sz="3200" dirty="0">
                <a:solidFill>
                  <a:schemeClr val="tx1"/>
                </a:solidFill>
                <a:sym typeface="+mn-ea"/>
              </a:rPr>
              <a:t>波的基本概念</a:t>
            </a:r>
            <a:endParaRPr lang="zh-CN" altLang="en-US" sz="3200" dirty="0">
              <a:solidFill>
                <a:schemeClr val="tx1"/>
              </a:solidFill>
              <a:latin typeface="Times New Roman" panose="02020603050405020304" pitchFamily="18" charset="0"/>
              <a:ea typeface="宋体" panose="02010600030101010101" pitchFamily="2" charset="-122"/>
            </a:endParaRPr>
          </a:p>
          <a:p>
            <a:pPr>
              <a:lnSpc>
                <a:spcPct val="175000"/>
              </a:lnSpc>
            </a:pPr>
            <a:r>
              <a:rPr lang="zh-CN" altLang="en-US" sz="3200" dirty="0">
                <a:solidFill>
                  <a:schemeClr val="tx1"/>
                </a:solidFill>
                <a:sym typeface="Wingdings 2" panose="05020102010507070707" pitchFamily="18" charset="2"/>
                <a:hlinkClick r:id="rId1" action="ppaction://hlinksldjump"/>
              </a:rPr>
              <a:t></a:t>
            </a:r>
            <a:r>
              <a:rPr lang="en-US" altLang="zh-CN" sz="3200">
                <a:solidFill>
                  <a:schemeClr val="tx1"/>
                </a:solidFill>
                <a:sym typeface="+mn-ea"/>
                <a:hlinkClick r:id="rId1" action="ppaction://hlinksldjump"/>
              </a:rPr>
              <a:t>§7.2</a:t>
            </a:r>
            <a:r>
              <a:rPr lang="en-US" altLang="zh-CN" sz="3200">
                <a:solidFill>
                  <a:schemeClr val="tx1"/>
                </a:solidFill>
                <a:sym typeface="+mn-ea"/>
              </a:rPr>
              <a:t>  </a:t>
            </a:r>
            <a:r>
              <a:rPr lang="zh-CN" altLang="en-US" sz="3200" dirty="0">
                <a:solidFill>
                  <a:srgbClr val="FF0000"/>
                </a:solidFill>
                <a:sym typeface="+mn-ea"/>
              </a:rPr>
              <a:t>平面简谐波的方程</a:t>
            </a:r>
            <a:endParaRPr lang="zh-CN" altLang="en-US" sz="3200" dirty="0">
              <a:solidFill>
                <a:srgbClr val="FF0000"/>
              </a:solidFill>
              <a:latin typeface="Times New Roman" panose="02020603050405020304" pitchFamily="18" charset="0"/>
              <a:ea typeface="宋体" panose="02010600030101010101" pitchFamily="2" charset="-122"/>
              <a:hlinkClick r:id="rId1" action="ppaction://hlinksldjump"/>
            </a:endParaRPr>
          </a:p>
          <a:p>
            <a:pPr>
              <a:lnSpc>
                <a:spcPct val="175000"/>
              </a:lnSpc>
            </a:pPr>
            <a:r>
              <a:rPr lang="zh-CN" altLang="en-US" sz="3200" dirty="0">
                <a:solidFill>
                  <a:schemeClr val="tx1"/>
                </a:solidFill>
                <a:sym typeface="Wingdings 2" panose="05020102010507070707" pitchFamily="18" charset="2"/>
                <a:hlinkClick r:id="rId1" action="ppaction://hlinksldjump"/>
              </a:rPr>
              <a:t></a:t>
            </a:r>
            <a:r>
              <a:rPr lang="en-US" altLang="zh-CN" sz="3200">
                <a:solidFill>
                  <a:schemeClr val="tx1"/>
                </a:solidFill>
                <a:sym typeface="+mn-ea"/>
                <a:hlinkClick r:id="rId1" action="ppaction://hlinksldjump"/>
              </a:rPr>
              <a:t>§7.4</a:t>
            </a:r>
            <a:r>
              <a:rPr lang="en-US" altLang="zh-CN" sz="3200">
                <a:solidFill>
                  <a:schemeClr val="tx1"/>
                </a:solidFill>
                <a:sym typeface="+mn-ea"/>
              </a:rPr>
              <a:t>  </a:t>
            </a:r>
            <a:r>
              <a:rPr lang="zh-CN" altLang="en-US" sz="3200" dirty="0">
                <a:solidFill>
                  <a:schemeClr val="tx1"/>
                </a:solidFill>
                <a:sym typeface="+mn-ea"/>
              </a:rPr>
              <a:t>惠更斯原理  波的衍射</a:t>
            </a:r>
            <a:endParaRPr lang="zh-CN" altLang="en-US" sz="3200" dirty="0">
              <a:solidFill>
                <a:schemeClr val="tx1"/>
              </a:solidFill>
              <a:latin typeface="Times New Roman" panose="02020603050405020304" pitchFamily="18" charset="0"/>
              <a:ea typeface="宋体" panose="02010600030101010101" pitchFamily="2" charset="-122"/>
            </a:endParaRPr>
          </a:p>
          <a:p>
            <a:pPr>
              <a:lnSpc>
                <a:spcPct val="175000"/>
              </a:lnSpc>
            </a:pPr>
            <a:r>
              <a:rPr lang="zh-CN" altLang="en-US" sz="3200" dirty="0">
                <a:solidFill>
                  <a:schemeClr val="tx1"/>
                </a:solidFill>
                <a:sym typeface="Wingdings 2" panose="05020102010507070707" pitchFamily="18" charset="2"/>
                <a:hlinkClick r:id="rId1" action="ppaction://hlinksldjump"/>
              </a:rPr>
              <a:t></a:t>
            </a:r>
            <a:r>
              <a:rPr lang="en-US" altLang="zh-CN" sz="3200">
                <a:solidFill>
                  <a:schemeClr val="tx1"/>
                </a:solidFill>
                <a:sym typeface="+mn-ea"/>
                <a:hlinkClick r:id="rId1" action="ppaction://hlinksldjump"/>
              </a:rPr>
              <a:t>§7.5</a:t>
            </a:r>
            <a:r>
              <a:rPr lang="en-US" altLang="zh-CN" sz="3200">
                <a:solidFill>
                  <a:schemeClr val="tx1"/>
                </a:solidFill>
                <a:sym typeface="+mn-ea"/>
              </a:rPr>
              <a:t>  </a:t>
            </a:r>
            <a:r>
              <a:rPr lang="zh-CN" altLang="en-US" sz="3200" dirty="0">
                <a:solidFill>
                  <a:schemeClr val="tx1"/>
                </a:solidFill>
                <a:sym typeface="+mn-ea"/>
              </a:rPr>
              <a:t>波的叠加原理  波的干涉</a:t>
            </a:r>
            <a:endParaRPr lang="zh-CN" altLang="en-US" sz="3200" dirty="0">
              <a:solidFill>
                <a:schemeClr val="tx1"/>
              </a:solidFill>
              <a:latin typeface="Times New Roman" panose="02020603050405020304" pitchFamily="18" charset="0"/>
              <a:ea typeface="宋体" panose="02010600030101010101" pitchFamily="2" charset="-122"/>
            </a:endParaRPr>
          </a:p>
          <a:p>
            <a:pPr>
              <a:lnSpc>
                <a:spcPct val="175000"/>
              </a:lnSpc>
            </a:pPr>
            <a:r>
              <a:rPr lang="zh-CN" altLang="en-US" sz="3200" dirty="0">
                <a:solidFill>
                  <a:schemeClr val="tx1"/>
                </a:solidFill>
                <a:latin typeface="Times New Roman" panose="02020603050405020304" pitchFamily="18" charset="0"/>
                <a:ea typeface="宋体" panose="02010600030101010101" pitchFamily="2" charset="-122"/>
                <a:sym typeface="Wingdings 2" panose="05020102010507070707" pitchFamily="18" charset="2"/>
                <a:hlinkClick r:id="rId2" action="ppaction://hlinksldjump"/>
              </a:rPr>
              <a:t></a:t>
            </a:r>
            <a:r>
              <a:rPr lang="en-US" altLang="zh-CN" sz="3200">
                <a:solidFill>
                  <a:schemeClr val="tx1"/>
                </a:solidFill>
                <a:latin typeface="Times New Roman" panose="02020603050405020304" pitchFamily="18" charset="0"/>
                <a:ea typeface="宋体" panose="02010600030101010101" pitchFamily="2" charset="-122"/>
                <a:hlinkClick r:id="rId2" action="ppaction://hlinksldjump"/>
              </a:rPr>
              <a:t>§7.6</a:t>
            </a:r>
            <a:r>
              <a:rPr lang="en-US" altLang="zh-CN" sz="3200">
                <a:solidFill>
                  <a:schemeClr val="tx1"/>
                </a:solidFill>
                <a:latin typeface="Times New Roman" panose="02020603050405020304" pitchFamily="18" charset="0"/>
                <a:ea typeface="宋体" panose="02010600030101010101" pitchFamily="2" charset="-122"/>
              </a:rPr>
              <a:t>  </a:t>
            </a:r>
            <a:r>
              <a:rPr lang="zh-CN" altLang="en-US" sz="3200" dirty="0">
                <a:solidFill>
                  <a:schemeClr val="tx1"/>
                </a:solidFill>
                <a:latin typeface="Times New Roman" panose="02020603050405020304" pitchFamily="18" charset="0"/>
                <a:ea typeface="宋体" panose="02010600030101010101" pitchFamily="2" charset="-122"/>
              </a:rPr>
              <a:t>波的能量</a:t>
            </a:r>
            <a:endParaRPr lang="zh-CN" altLang="en-US" sz="3200" dirty="0">
              <a:solidFill>
                <a:schemeClr val="tx1"/>
              </a:solidFill>
              <a:latin typeface="Times New Roman" panose="02020603050405020304" pitchFamily="18" charset="0"/>
              <a:ea typeface="宋体" panose="02010600030101010101" pitchFamily="2" charset="-122"/>
            </a:endParaRPr>
          </a:p>
          <a:p>
            <a:pPr>
              <a:lnSpc>
                <a:spcPct val="175000"/>
              </a:lnSpc>
            </a:pPr>
            <a:r>
              <a:rPr lang="zh-CN" altLang="en-US" sz="3200" dirty="0">
                <a:solidFill>
                  <a:schemeClr val="tx1"/>
                </a:solidFill>
                <a:sym typeface="Wingdings 2" panose="05020102010507070707" pitchFamily="18" charset="2"/>
                <a:hlinkClick r:id="rId2" action="ppaction://hlinksldjump"/>
              </a:rPr>
              <a:t></a:t>
            </a:r>
            <a:r>
              <a:rPr lang="en-US" altLang="zh-CN" sz="3200">
                <a:solidFill>
                  <a:schemeClr val="tx1"/>
                </a:solidFill>
                <a:sym typeface="+mn-ea"/>
                <a:hlinkClick r:id="rId2" action="ppaction://hlinksldjump"/>
              </a:rPr>
              <a:t>§7.7</a:t>
            </a:r>
            <a:r>
              <a:rPr lang="en-US" altLang="zh-CN" sz="3200">
                <a:solidFill>
                  <a:schemeClr val="tx1"/>
                </a:solidFill>
                <a:sym typeface="+mn-ea"/>
              </a:rPr>
              <a:t>  </a:t>
            </a:r>
            <a:r>
              <a:rPr lang="zh-CN" altLang="en-US" sz="3200" dirty="0">
                <a:solidFill>
                  <a:schemeClr val="tx1"/>
                </a:solidFill>
                <a:sym typeface="+mn-ea"/>
              </a:rPr>
              <a:t>驻  波</a:t>
            </a:r>
            <a:endParaRPr lang="zh-CN" altLang="en-US" sz="3200" dirty="0">
              <a:solidFill>
                <a:schemeClr val="tx1"/>
              </a:solidFill>
              <a:latin typeface="Times New Roman" panose="02020603050405020304" pitchFamily="18" charset="0"/>
              <a:ea typeface="宋体" panose="02010600030101010101" pitchFamily="2" charset="-122"/>
              <a:hlinkClick r:id="rId2" action="ppaction://hlinksldjump"/>
            </a:endParaRPr>
          </a:p>
          <a:p>
            <a:pPr>
              <a:lnSpc>
                <a:spcPct val="135000"/>
              </a:lnSpc>
            </a:pPr>
            <a:endParaRPr lang="zh-CN" altLang="en-US" sz="3200" dirty="0">
              <a:solidFill>
                <a:schemeClr val="tx1"/>
              </a:solidFill>
              <a:latin typeface="Times New Roman" panose="02020603050405020304" pitchFamily="18" charset="0"/>
              <a:ea typeface="宋体" panose="02010600030101010101" pitchFamily="2" charset="-122"/>
              <a:hlinkClick r:id="rId2" action="ppaction://hlinksldjum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框 152579"/>
          <p:cNvSpPr txBox="1"/>
          <p:nvPr/>
        </p:nvSpPr>
        <p:spPr>
          <a:xfrm>
            <a:off x="176213" y="101600"/>
            <a:ext cx="8769350" cy="1835785"/>
          </a:xfrm>
          <a:prstGeom prst="rect">
            <a:avLst/>
          </a:prstGeom>
          <a:noFill/>
          <a:ln w="9525">
            <a:noFill/>
          </a:ln>
        </p:spPr>
        <p:txBody>
          <a:bodyPr anchor="t">
            <a:spAutoFit/>
          </a:bodyPr>
          <a:p>
            <a:pPr>
              <a:lnSpc>
                <a:spcPct val="135000"/>
              </a:lnSpc>
            </a:pPr>
            <a:r>
              <a:rPr lang="en-US" altLang="zh-CN">
                <a:solidFill>
                  <a:srgbClr val="FF0000"/>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例题</a:t>
            </a:r>
            <a:r>
              <a:rPr lang="en-US" altLang="zh-CN">
                <a:solidFill>
                  <a:srgbClr val="FF0000"/>
                </a:solidFill>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有一列向 </a:t>
            </a:r>
            <a:r>
              <a:rPr lang="en-US" altLang="zh-CN" i="1">
                <a:latin typeface="Times New Roman" panose="02020603050405020304" pitchFamily="18" charset="0"/>
                <a:ea typeface="宋体" panose="02010600030101010101" pitchFamily="2" charset="-122"/>
              </a:rPr>
              <a:t>x</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轴正方向传播的平面简谐波，它在</a:t>
            </a:r>
            <a:r>
              <a:rPr lang="en-US" altLang="zh-CN" i="1">
                <a:latin typeface="Times New Roman" panose="02020603050405020304" pitchFamily="18" charset="0"/>
                <a:ea typeface="宋体" panose="02010600030101010101" pitchFamily="2" charset="-122"/>
              </a:rPr>
              <a:t>t</a:t>
            </a:r>
            <a:r>
              <a:rPr lang="en-US" altLang="zh-CN">
                <a:latin typeface="Times New Roman" panose="02020603050405020304" pitchFamily="18" charset="0"/>
                <a:ea typeface="宋体" panose="02010600030101010101" pitchFamily="2" charset="-122"/>
              </a:rPr>
              <a:t> = 0</a:t>
            </a:r>
            <a:r>
              <a:rPr lang="zh-CN" altLang="en-US" dirty="0">
                <a:latin typeface="Times New Roman" panose="02020603050405020304" pitchFamily="18" charset="0"/>
                <a:ea typeface="宋体" panose="02010600030101010101" pitchFamily="2" charset="-122"/>
              </a:rPr>
              <a:t>时刻的</a:t>
            </a:r>
            <a:r>
              <a:rPr lang="zh-CN" altLang="en-US" dirty="0">
                <a:solidFill>
                  <a:srgbClr val="FF0000"/>
                </a:solidFill>
                <a:latin typeface="Times New Roman" panose="02020603050405020304" pitchFamily="18" charset="0"/>
                <a:ea typeface="宋体" panose="02010600030101010101" pitchFamily="2" charset="-122"/>
              </a:rPr>
              <a:t>波形</a:t>
            </a:r>
            <a:r>
              <a:rPr lang="zh-CN" altLang="en-US" dirty="0">
                <a:latin typeface="Times New Roman" panose="02020603050405020304" pitchFamily="18" charset="0"/>
                <a:ea typeface="宋体" panose="02010600030101010101" pitchFamily="2" charset="-122"/>
              </a:rPr>
              <a:t>如图所示</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其波速为</a:t>
            </a:r>
            <a:r>
              <a:rPr lang="en-US" altLang="zh-CN" i="1">
                <a:latin typeface="Times New Roman" panose="02020603050405020304" pitchFamily="18" charset="0"/>
                <a:ea typeface="宋体" panose="02010600030101010101" pitchFamily="2" charset="-122"/>
              </a:rPr>
              <a:t>u</a:t>
            </a:r>
            <a:r>
              <a:rPr lang="en-US" altLang="zh-CN">
                <a:latin typeface="Times New Roman" panose="02020603050405020304" pitchFamily="18" charset="0"/>
                <a:ea typeface="宋体" panose="02010600030101010101" pitchFamily="2" charset="-122"/>
              </a:rPr>
              <a:t> =600 </a:t>
            </a:r>
            <a:r>
              <a:rPr lang="en-US" altLang="zh-CN" err="1">
                <a:latin typeface="Times New Roman" panose="02020603050405020304" pitchFamily="18" charset="0"/>
                <a:ea typeface="宋体" panose="02010600030101010101" pitchFamily="2" charset="-122"/>
              </a:rPr>
              <a:t>m/s</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试写出波动方程</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pSp>
        <p:nvGrpSpPr>
          <p:cNvPr id="48130" name="组合 152580"/>
          <p:cNvGrpSpPr/>
          <p:nvPr/>
        </p:nvGrpSpPr>
        <p:grpSpPr>
          <a:xfrm>
            <a:off x="1881188" y="2586038"/>
            <a:ext cx="4989512" cy="3049587"/>
            <a:chOff x="1369" y="1447"/>
            <a:chExt cx="2720" cy="1598"/>
          </a:xfrm>
        </p:grpSpPr>
        <p:sp>
          <p:nvSpPr>
            <p:cNvPr id="48131" name="直接连接符 152581"/>
            <p:cNvSpPr/>
            <p:nvPr/>
          </p:nvSpPr>
          <p:spPr>
            <a:xfrm flipV="1">
              <a:off x="1609" y="1558"/>
              <a:ext cx="0" cy="1487"/>
            </a:xfrm>
            <a:prstGeom prst="line">
              <a:avLst/>
            </a:prstGeom>
            <a:ln w="19050" cap="flat" cmpd="sng">
              <a:solidFill>
                <a:schemeClr val="tx1"/>
              </a:solidFill>
              <a:prstDash val="solid"/>
              <a:round/>
              <a:headEnd type="none" w="med" len="med"/>
              <a:tailEnd type="triangle" w="sm" len="lg"/>
            </a:ln>
          </p:spPr>
        </p:sp>
        <p:sp>
          <p:nvSpPr>
            <p:cNvPr id="48132" name="直接连接符 152582"/>
            <p:cNvSpPr/>
            <p:nvPr/>
          </p:nvSpPr>
          <p:spPr>
            <a:xfrm>
              <a:off x="1369" y="2471"/>
              <a:ext cx="2630" cy="0"/>
            </a:xfrm>
            <a:prstGeom prst="line">
              <a:avLst/>
            </a:prstGeom>
            <a:ln w="19050" cap="flat" cmpd="sng">
              <a:solidFill>
                <a:schemeClr val="tx1"/>
              </a:solidFill>
              <a:prstDash val="solid"/>
              <a:round/>
              <a:headEnd type="none" w="med" len="med"/>
              <a:tailEnd type="triangle" w="sm" len="lg"/>
            </a:ln>
          </p:spPr>
        </p:sp>
        <p:sp>
          <p:nvSpPr>
            <p:cNvPr id="48133" name="任意多边形 152583"/>
            <p:cNvSpPr/>
            <p:nvPr/>
          </p:nvSpPr>
          <p:spPr>
            <a:xfrm>
              <a:off x="1609" y="1887"/>
              <a:ext cx="1920" cy="1112"/>
            </a:xfrm>
            <a:custGeom>
              <a:avLst/>
              <a:gdLst/>
              <a:ahLst/>
              <a:cxnLst/>
              <a:pathLst>
                <a:path w="1200" h="728">
                  <a:moveTo>
                    <a:pt x="0" y="392"/>
                  </a:moveTo>
                  <a:cubicBezTo>
                    <a:pt x="48" y="196"/>
                    <a:pt x="96" y="0"/>
                    <a:pt x="192" y="56"/>
                  </a:cubicBezTo>
                  <a:cubicBezTo>
                    <a:pt x="288" y="112"/>
                    <a:pt x="448" y="728"/>
                    <a:pt x="576" y="728"/>
                  </a:cubicBezTo>
                  <a:cubicBezTo>
                    <a:pt x="704" y="728"/>
                    <a:pt x="856" y="72"/>
                    <a:pt x="960" y="56"/>
                  </a:cubicBezTo>
                  <a:cubicBezTo>
                    <a:pt x="1064" y="40"/>
                    <a:pt x="1132" y="336"/>
                    <a:pt x="1200" y="632"/>
                  </a:cubicBezTo>
                </a:path>
              </a:pathLst>
            </a:custGeom>
            <a:noFill/>
            <a:ln w="28575" cap="flat" cmpd="sng">
              <a:solidFill>
                <a:srgbClr val="0000FF"/>
              </a:solidFill>
              <a:prstDash val="solid"/>
              <a:round/>
              <a:headEnd type="none" w="med" len="med"/>
              <a:tailEnd type="none" w="med" len="med"/>
            </a:ln>
          </p:spPr>
          <p:txBody>
            <a:bodyPr/>
            <a:p>
              <a:endParaRPr lang="zh-CN" altLang="en-US"/>
            </a:p>
          </p:txBody>
        </p:sp>
        <p:sp>
          <p:nvSpPr>
            <p:cNvPr id="48134" name="文本框 152584"/>
            <p:cNvSpPr txBox="1"/>
            <p:nvPr/>
          </p:nvSpPr>
          <p:spPr>
            <a:xfrm>
              <a:off x="3664" y="2471"/>
              <a:ext cx="425" cy="240"/>
            </a:xfrm>
            <a:prstGeom prst="rect">
              <a:avLst/>
            </a:prstGeom>
            <a:noFill/>
            <a:ln w="9525">
              <a:noFill/>
            </a:ln>
          </p:spPr>
          <p:txBody>
            <a:bodyPr anchor="t">
              <a:spAutoFit/>
            </a:bodyPr>
            <a:p>
              <a:pPr eaLnBrk="0" hangingPunct="0"/>
              <a:r>
                <a:rPr lang="en-US" altLang="zh-CN" sz="2400" i="1">
                  <a:latin typeface="Times New Roman" panose="02020603050405020304" pitchFamily="18" charset="0"/>
                  <a:ea typeface="宋体" panose="02010600030101010101" pitchFamily="2" charset="-122"/>
                </a:rPr>
                <a:t>x/</a:t>
              </a:r>
              <a:r>
                <a:rPr lang="en-US" altLang="zh-CN" sz="2400">
                  <a:latin typeface="Times New Roman" panose="02020603050405020304" pitchFamily="18" charset="0"/>
                  <a:ea typeface="宋体" panose="02010600030101010101" pitchFamily="2" charset="-122"/>
                </a:rPr>
                <a:t>m</a:t>
              </a:r>
              <a:endParaRPr lang="en-US" altLang="zh-CN" sz="2400">
                <a:latin typeface="Times New Roman" panose="02020603050405020304" pitchFamily="18" charset="0"/>
                <a:ea typeface="宋体" panose="02010600030101010101" pitchFamily="2" charset="-122"/>
              </a:endParaRPr>
            </a:p>
          </p:txBody>
        </p:sp>
        <p:sp>
          <p:nvSpPr>
            <p:cNvPr id="48135" name="文本框 152585"/>
            <p:cNvSpPr txBox="1"/>
            <p:nvPr/>
          </p:nvSpPr>
          <p:spPr>
            <a:xfrm>
              <a:off x="1647" y="1447"/>
              <a:ext cx="414" cy="240"/>
            </a:xfrm>
            <a:prstGeom prst="rect">
              <a:avLst/>
            </a:prstGeom>
            <a:noFill/>
            <a:ln w="9525">
              <a:noFill/>
            </a:ln>
          </p:spPr>
          <p:txBody>
            <a:bodyPr anchor="t">
              <a:spAutoFit/>
            </a:bodyPr>
            <a:p>
              <a:pPr eaLnBrk="0" hangingPunct="0"/>
              <a:r>
                <a:rPr lang="en-US" altLang="zh-CN" sz="2400" i="1">
                  <a:latin typeface="Times New Roman" panose="02020603050405020304" pitchFamily="18" charset="0"/>
                  <a:ea typeface="宋体" panose="02010600030101010101" pitchFamily="2" charset="-122"/>
                </a:rPr>
                <a:t>y/</a:t>
              </a:r>
              <a:r>
                <a:rPr lang="en-US" altLang="zh-CN" sz="2400">
                  <a:latin typeface="Times New Roman" panose="02020603050405020304" pitchFamily="18" charset="0"/>
                  <a:ea typeface="宋体" panose="02010600030101010101" pitchFamily="2" charset="-122"/>
                </a:rPr>
                <a:t>m</a:t>
              </a:r>
              <a:endParaRPr lang="en-US" altLang="zh-CN" sz="2400" i="1">
                <a:latin typeface="Times New Roman" panose="02020603050405020304" pitchFamily="18" charset="0"/>
                <a:ea typeface="宋体" panose="02010600030101010101" pitchFamily="2" charset="-122"/>
              </a:endParaRPr>
            </a:p>
          </p:txBody>
        </p:sp>
        <p:sp>
          <p:nvSpPr>
            <p:cNvPr id="48136" name="直接连接符 152586"/>
            <p:cNvSpPr/>
            <p:nvPr/>
          </p:nvSpPr>
          <p:spPr>
            <a:xfrm>
              <a:off x="3145" y="1991"/>
              <a:ext cx="0" cy="480"/>
            </a:xfrm>
            <a:prstGeom prst="line">
              <a:avLst/>
            </a:prstGeom>
            <a:ln w="9525" cap="flat" cmpd="sng">
              <a:solidFill>
                <a:schemeClr val="tx1"/>
              </a:solidFill>
              <a:prstDash val="solid"/>
              <a:round/>
              <a:headEnd type="triangle" w="med" len="med"/>
              <a:tailEnd type="triangle" w="med" len="med"/>
            </a:ln>
          </p:spPr>
        </p:sp>
        <p:sp>
          <p:nvSpPr>
            <p:cNvPr id="48137" name="文本框 152587"/>
            <p:cNvSpPr txBox="1"/>
            <p:nvPr/>
          </p:nvSpPr>
          <p:spPr>
            <a:xfrm>
              <a:off x="3099" y="2071"/>
              <a:ext cx="212" cy="240"/>
            </a:xfrm>
            <a:prstGeom prst="rect">
              <a:avLst/>
            </a:prstGeom>
            <a:noFill/>
            <a:ln w="9525">
              <a:noFill/>
            </a:ln>
          </p:spPr>
          <p:txBody>
            <a:bodyPr anchor="t">
              <a:spAutoFit/>
            </a:bodyPr>
            <a:p>
              <a:pPr eaLnBrk="0" hangingPunct="0"/>
              <a:r>
                <a:rPr lang="en-US" altLang="zh-CN" sz="2400">
                  <a:latin typeface="Times New Roman" panose="02020603050405020304" pitchFamily="18" charset="0"/>
                  <a:ea typeface="宋体" panose="02010600030101010101" pitchFamily="2" charset="-122"/>
                </a:rPr>
                <a:t>5</a:t>
              </a:r>
              <a:endParaRPr lang="en-US" altLang="zh-CN" sz="2400">
                <a:latin typeface="Times New Roman" panose="02020603050405020304" pitchFamily="18" charset="0"/>
                <a:ea typeface="宋体" panose="02010600030101010101" pitchFamily="2" charset="-122"/>
              </a:endParaRPr>
            </a:p>
          </p:txBody>
        </p:sp>
        <p:sp>
          <p:nvSpPr>
            <p:cNvPr id="48138" name="文本框 152588"/>
            <p:cNvSpPr txBox="1"/>
            <p:nvPr/>
          </p:nvSpPr>
          <p:spPr>
            <a:xfrm>
              <a:off x="1951" y="2455"/>
              <a:ext cx="308" cy="240"/>
            </a:xfrm>
            <a:prstGeom prst="rect">
              <a:avLst/>
            </a:prstGeom>
            <a:noFill/>
            <a:ln w="9525">
              <a:noFill/>
            </a:ln>
          </p:spPr>
          <p:txBody>
            <a:bodyPr anchor="t">
              <a:spAutoFit/>
            </a:bodyPr>
            <a:p>
              <a:pPr eaLnBrk="0" hangingPunct="0"/>
              <a:r>
                <a:rPr lang="en-US" altLang="zh-CN" sz="2400">
                  <a:latin typeface="Times New Roman" panose="02020603050405020304" pitchFamily="18" charset="0"/>
                  <a:ea typeface="宋体" panose="02010600030101010101" pitchFamily="2" charset="-122"/>
                </a:rPr>
                <a:t>12</a:t>
              </a:r>
              <a:endParaRPr lang="en-US" altLang="zh-CN" sz="2400">
                <a:latin typeface="Times New Roman" panose="02020603050405020304" pitchFamily="18" charset="0"/>
                <a:ea typeface="宋体" panose="02010600030101010101" pitchFamily="2" charset="-122"/>
              </a:endParaRPr>
            </a:p>
          </p:txBody>
        </p:sp>
        <p:sp>
          <p:nvSpPr>
            <p:cNvPr id="48139" name="文本框 152589"/>
            <p:cNvSpPr txBox="1"/>
            <p:nvPr/>
          </p:nvSpPr>
          <p:spPr>
            <a:xfrm>
              <a:off x="2100" y="2313"/>
              <a:ext cx="181" cy="240"/>
            </a:xfrm>
            <a:prstGeom prst="rect">
              <a:avLst/>
            </a:prstGeom>
            <a:noFill/>
            <a:ln w="9525">
              <a:noFill/>
            </a:ln>
          </p:spPr>
          <p:txBody>
            <a:bodyPr anchor="t">
              <a:spAutoFit/>
            </a:bodyPr>
            <a:p>
              <a:pPr eaLnBrk="0" hangingPunct="0"/>
              <a:r>
                <a:rPr lang="en-US" altLang="zh-CN" sz="2400">
                  <a:solidFill>
                    <a:srgbClr val="FF0033"/>
                  </a:solidFill>
                  <a:latin typeface="Bookman Old Style" panose="02050604050505020204" pitchFamily="18" charset="0"/>
                  <a:ea typeface="宋体" panose="02010600030101010101" pitchFamily="2" charset="-122"/>
                </a:rPr>
                <a:t>.</a:t>
              </a:r>
              <a:endParaRPr lang="en-US" altLang="zh-CN" sz="2400">
                <a:solidFill>
                  <a:srgbClr val="FF0033"/>
                </a:solidFill>
                <a:latin typeface="Bookman Old Style" panose="02050604050505020204" pitchFamily="18" charset="0"/>
                <a:ea typeface="宋体" panose="02010600030101010101" pitchFamily="2" charset="-122"/>
              </a:endParaRPr>
            </a:p>
          </p:txBody>
        </p:sp>
        <p:sp>
          <p:nvSpPr>
            <p:cNvPr id="48140" name="直接连接符 152590"/>
            <p:cNvSpPr/>
            <p:nvPr/>
          </p:nvSpPr>
          <p:spPr>
            <a:xfrm>
              <a:off x="2511" y="1895"/>
              <a:ext cx="384" cy="0"/>
            </a:xfrm>
            <a:prstGeom prst="line">
              <a:avLst/>
            </a:prstGeom>
            <a:ln w="19050" cap="flat" cmpd="sng">
              <a:solidFill>
                <a:srgbClr val="FF3300"/>
              </a:solidFill>
              <a:prstDash val="solid"/>
              <a:round/>
              <a:headEnd type="none" w="med" len="med"/>
              <a:tailEnd type="triangle" w="sm" len="lg"/>
            </a:ln>
          </p:spPr>
        </p:sp>
        <p:sp>
          <p:nvSpPr>
            <p:cNvPr id="48141" name="文本框 152591"/>
            <p:cNvSpPr txBox="1"/>
            <p:nvPr/>
          </p:nvSpPr>
          <p:spPr>
            <a:xfrm>
              <a:off x="1369" y="2423"/>
              <a:ext cx="255" cy="240"/>
            </a:xfrm>
            <a:prstGeom prst="rect">
              <a:avLst/>
            </a:prstGeom>
            <a:noFill/>
            <a:ln w="9525">
              <a:noFill/>
            </a:ln>
          </p:spPr>
          <p:txBody>
            <a:bodyPr anchor="t">
              <a:spAutoFit/>
            </a:bodyPr>
            <a:p>
              <a:pPr eaLnBrk="0" hangingPunct="0"/>
              <a:r>
                <a:rPr lang="en-US" altLang="zh-CN" sz="2400" i="1">
                  <a:latin typeface="Times New Roman" panose="02020603050405020304" pitchFamily="18" charset="0"/>
                  <a:ea typeface="宋体" panose="02010600030101010101" pitchFamily="2" charset="-122"/>
                </a:rPr>
                <a:t>O</a:t>
              </a:r>
              <a:endParaRPr lang="en-US" altLang="zh-CN" sz="2400" i="1">
                <a:latin typeface="Times New Roman" panose="02020603050405020304" pitchFamily="18" charset="0"/>
                <a:ea typeface="宋体" panose="02010600030101010101" pitchFamily="2" charset="-122"/>
              </a:endParaRPr>
            </a:p>
          </p:txBody>
        </p:sp>
        <p:graphicFrame>
          <p:nvGraphicFramePr>
            <p:cNvPr id="48142" name="对象 152592"/>
            <p:cNvGraphicFramePr/>
            <p:nvPr/>
          </p:nvGraphicFramePr>
          <p:xfrm>
            <a:off x="2617" y="1607"/>
            <a:ext cx="195" cy="248"/>
          </p:xfrm>
          <a:graphic>
            <a:graphicData uri="http://schemas.openxmlformats.org/presentationml/2006/ole">
              <mc:AlternateContent xmlns:mc="http://schemas.openxmlformats.org/markup-compatibility/2006">
                <mc:Choice xmlns:v="urn:schemas-microsoft-com:vml" Requires="v">
                  <p:oleObj spid="_x0000_s3157" name="" r:id="rId1" imgW="139700" imgH="177800" progId="Equation.3">
                    <p:embed/>
                  </p:oleObj>
                </mc:Choice>
                <mc:Fallback>
                  <p:oleObj name="" r:id="rId1" imgW="139700" imgH="177800" progId="Equation.3">
                    <p:embed/>
                    <p:pic>
                      <p:nvPicPr>
                        <p:cNvPr id="0" name="图片 3156"/>
                        <p:cNvPicPr/>
                        <p:nvPr/>
                      </p:nvPicPr>
                      <p:blipFill>
                        <a:blip r:embed="rId2"/>
                        <a:stretch>
                          <a:fillRect/>
                        </a:stretch>
                      </p:blipFill>
                      <p:spPr>
                        <a:xfrm>
                          <a:off x="2617" y="1607"/>
                          <a:ext cx="195" cy="248"/>
                        </a:xfrm>
                        <a:prstGeom prst="rect">
                          <a:avLst/>
                        </a:prstGeom>
                        <a:noFill/>
                        <a:ln w="38100">
                          <a:noFill/>
                          <a:miter/>
                        </a:ln>
                      </p:spPr>
                    </p:pic>
                  </p:oleObj>
                </mc:Fallback>
              </mc:AlternateContent>
            </a:graphicData>
          </a:graphic>
        </p:graphicFrame>
      </p:grpSp>
      <p:sp>
        <p:nvSpPr>
          <p:cNvPr id="48143" name="灯片编号占位符 1"/>
          <p:cNvSpPr>
            <a:spLocks noGrp="1"/>
          </p:cNvSpPr>
          <p:nvPr>
            <p:ph type="sldNum" sz="quarter" idx="4294967295"/>
          </p:nvPr>
        </p:nvSpPr>
        <p:spPr>
          <a:xfrm>
            <a:off x="6553200" y="6243638"/>
            <a:ext cx="2133600" cy="45720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04" name="组合 153603"/>
          <p:cNvGrpSpPr/>
          <p:nvPr/>
        </p:nvGrpSpPr>
        <p:grpSpPr>
          <a:xfrm>
            <a:off x="2998788" y="554038"/>
            <a:ext cx="1181100" cy="427037"/>
            <a:chOff x="1649" y="2640"/>
            <a:chExt cx="744" cy="269"/>
          </a:xfrm>
        </p:grpSpPr>
        <p:sp>
          <p:nvSpPr>
            <p:cNvPr id="49154" name="矩形 153604"/>
            <p:cNvSpPr/>
            <p:nvPr/>
          </p:nvSpPr>
          <p:spPr>
            <a:xfrm>
              <a:off x="1908" y="2640"/>
              <a:ext cx="128" cy="269"/>
            </a:xfrm>
            <a:prstGeom prst="rect">
              <a:avLst/>
            </a:prstGeom>
            <a:noFill/>
            <a:ln w="9525">
              <a:noFill/>
            </a:ln>
          </p:spPr>
          <p:txBody>
            <a:bodyPr wrap="none" lIns="0" tIns="0" rIns="0" bIns="0" anchor="t">
              <a:spAutoFit/>
            </a:bodyPr>
            <a:p>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
          <p:nvSpPr>
            <p:cNvPr id="49155" name="矩形 153605"/>
            <p:cNvSpPr/>
            <p:nvPr/>
          </p:nvSpPr>
          <p:spPr>
            <a:xfrm>
              <a:off x="2094" y="2640"/>
              <a:ext cx="299" cy="269"/>
            </a:xfrm>
            <a:prstGeom prst="rect">
              <a:avLst/>
            </a:prstGeom>
            <a:noFill/>
            <a:ln w="9525">
              <a:noFill/>
            </a:ln>
          </p:spPr>
          <p:txBody>
            <a:bodyPr wrap="none" lIns="0" tIns="0" rIns="0" bIns="0" anchor="t">
              <a:spAutoFit/>
            </a:bodyPr>
            <a:p>
              <a:r>
                <a:rPr lang="en-US" altLang="zh-CN">
                  <a:latin typeface="Times New Roman" panose="02020603050405020304" pitchFamily="18" charset="0"/>
                  <a:ea typeface="宋体" panose="02010600030101010101" pitchFamily="2" charset="-122"/>
                </a:rPr>
                <a:t>5m</a:t>
              </a:r>
              <a:endParaRPr lang="en-US" altLang="zh-CN">
                <a:latin typeface="Times New Roman" panose="02020603050405020304" pitchFamily="18" charset="0"/>
                <a:ea typeface="宋体" panose="02010600030101010101" pitchFamily="2" charset="-122"/>
              </a:endParaRPr>
            </a:p>
          </p:txBody>
        </p:sp>
        <p:sp>
          <p:nvSpPr>
            <p:cNvPr id="49156" name="矩形 153606"/>
            <p:cNvSpPr/>
            <p:nvPr/>
          </p:nvSpPr>
          <p:spPr>
            <a:xfrm>
              <a:off x="1649" y="2650"/>
              <a:ext cx="149" cy="242"/>
            </a:xfrm>
            <a:prstGeom prst="rect">
              <a:avLst/>
            </a:prstGeom>
            <a:noFill/>
            <a:ln w="9525">
              <a:noFill/>
            </a:ln>
          </p:spPr>
          <p:txBody>
            <a:bodyPr wrap="none" lIns="0" tIns="0" rIns="0" bIns="0" anchor="t">
              <a:spAutoFit/>
            </a:bodyPr>
            <a:p>
              <a:pPr algn="dist">
                <a:lnSpc>
                  <a:spcPct val="90000"/>
                </a:lnSpc>
              </a:pPr>
              <a:r>
                <a:rPr lang="en-US" altLang="zh-CN" i="1">
                  <a:latin typeface="Times New Roman" panose="02020603050405020304" pitchFamily="18" charset="0"/>
                  <a:ea typeface="宋体" panose="02010600030101010101" pitchFamily="2" charset="-122"/>
                </a:rPr>
                <a:t>A</a:t>
              </a:r>
              <a:endParaRPr lang="en-US" altLang="zh-CN">
                <a:latin typeface="Times New Roman" panose="02020603050405020304" pitchFamily="18" charset="0"/>
                <a:ea typeface="宋体" panose="02010600030101010101" pitchFamily="2" charset="-122"/>
              </a:endParaRPr>
            </a:p>
          </p:txBody>
        </p:sp>
      </p:grpSp>
      <p:grpSp>
        <p:nvGrpSpPr>
          <p:cNvPr id="153608" name="组合 153607"/>
          <p:cNvGrpSpPr/>
          <p:nvPr/>
        </p:nvGrpSpPr>
        <p:grpSpPr>
          <a:xfrm>
            <a:off x="1023938" y="554038"/>
            <a:ext cx="1414462" cy="427037"/>
            <a:chOff x="192" y="2640"/>
            <a:chExt cx="891" cy="269"/>
          </a:xfrm>
        </p:grpSpPr>
        <p:sp>
          <p:nvSpPr>
            <p:cNvPr id="49158" name="矩形 153608"/>
            <p:cNvSpPr/>
            <p:nvPr/>
          </p:nvSpPr>
          <p:spPr>
            <a:xfrm>
              <a:off x="672" y="2640"/>
              <a:ext cx="411" cy="269"/>
            </a:xfrm>
            <a:prstGeom prst="rect">
              <a:avLst/>
            </a:prstGeom>
            <a:noFill/>
            <a:ln w="9525">
              <a:noFill/>
            </a:ln>
          </p:spPr>
          <p:txBody>
            <a:bodyPr wrap="none" lIns="0" tIns="0" rIns="0" bIns="0" anchor="t">
              <a:spAutoFit/>
            </a:bodyPr>
            <a:p>
              <a:r>
                <a:rPr lang="en-US" altLang="zh-CN">
                  <a:latin typeface="Times New Roman" panose="02020603050405020304" pitchFamily="18" charset="0"/>
                  <a:ea typeface="宋体" panose="02010600030101010101" pitchFamily="2" charset="-122"/>
                </a:rPr>
                <a:t>24m</a:t>
              </a:r>
              <a:endParaRPr lang="en-US" altLang="zh-CN">
                <a:latin typeface="Times New Roman" panose="02020603050405020304" pitchFamily="18" charset="0"/>
                <a:ea typeface="宋体" panose="02010600030101010101" pitchFamily="2" charset="-122"/>
              </a:endParaRPr>
            </a:p>
          </p:txBody>
        </p:sp>
        <p:sp>
          <p:nvSpPr>
            <p:cNvPr id="49159" name="矩形 153609"/>
            <p:cNvSpPr/>
            <p:nvPr/>
          </p:nvSpPr>
          <p:spPr>
            <a:xfrm>
              <a:off x="192" y="2640"/>
              <a:ext cx="123" cy="269"/>
            </a:xfrm>
            <a:prstGeom prst="rect">
              <a:avLst/>
            </a:prstGeom>
            <a:noFill/>
            <a:ln w="9525">
              <a:noFill/>
            </a:ln>
          </p:spPr>
          <p:txBody>
            <a:bodyPr wrap="none" lIns="0" tIns="0" rIns="0" bIns="0" anchor="t">
              <a:spAutoFit/>
            </a:bodyPr>
            <a:p>
              <a:pPr algn="dist"/>
              <a:r>
                <a:rPr lang="en-US" altLang="zh-CN" i="1">
                  <a:latin typeface="Times New Roman" panose="02020603050405020304" pitchFamily="18" charset="0"/>
                  <a:ea typeface="宋体" panose="02010600030101010101" pitchFamily="2" charset="-122"/>
                  <a:sym typeface="Symbol" panose="05050102010706020507" pitchFamily="18" charset="2"/>
                </a:rPr>
                <a:t></a:t>
              </a:r>
              <a:endParaRPr lang="en-US" altLang="zh-CN" i="1">
                <a:latin typeface="Times New Roman" panose="02020603050405020304" pitchFamily="18" charset="0"/>
                <a:ea typeface="宋体" panose="02010600030101010101" pitchFamily="2" charset="-122"/>
              </a:endParaRPr>
            </a:p>
          </p:txBody>
        </p:sp>
        <p:sp>
          <p:nvSpPr>
            <p:cNvPr id="49160" name="矩形 153610"/>
            <p:cNvSpPr/>
            <p:nvPr/>
          </p:nvSpPr>
          <p:spPr>
            <a:xfrm>
              <a:off x="432" y="2640"/>
              <a:ext cx="128" cy="269"/>
            </a:xfrm>
            <a:prstGeom prst="rect">
              <a:avLst/>
            </a:prstGeom>
            <a:noFill/>
            <a:ln w="9525">
              <a:noFill/>
            </a:ln>
          </p:spPr>
          <p:txBody>
            <a:bodyPr wrap="none" lIns="0" tIns="0" rIns="0" bIns="0" anchor="t">
              <a:spAutoFit/>
            </a:bodyPr>
            <a:p>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pSp>
      <p:sp>
        <p:nvSpPr>
          <p:cNvPr id="153612" name="文本框 153611"/>
          <p:cNvSpPr txBox="1"/>
          <p:nvPr/>
        </p:nvSpPr>
        <p:spPr>
          <a:xfrm>
            <a:off x="250825" y="3108325"/>
            <a:ext cx="4280535" cy="521970"/>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原点处质点的振动方程为 </a:t>
            </a:r>
            <a:r>
              <a:rPr lang="zh-CN" altLang="en-US" sz="2400" dirty="0">
                <a:latin typeface="Times New Roman" panose="02020603050405020304" pitchFamily="18" charset="0"/>
                <a:ea typeface="宋体" panose="02010600030101010101" pitchFamily="2" charset="-122"/>
              </a:rPr>
              <a:t> </a:t>
            </a:r>
            <a:endParaRPr lang="zh-CN" altLang="en-US" sz="2400">
              <a:latin typeface="Times New Roman" panose="02020603050405020304" pitchFamily="18" charset="0"/>
              <a:ea typeface="宋体" panose="02010600030101010101" pitchFamily="2" charset="-122"/>
            </a:endParaRPr>
          </a:p>
        </p:txBody>
      </p:sp>
      <p:sp>
        <p:nvSpPr>
          <p:cNvPr id="153613" name="文本框 153612"/>
          <p:cNvSpPr txBox="1"/>
          <p:nvPr/>
        </p:nvSpPr>
        <p:spPr>
          <a:xfrm>
            <a:off x="250825" y="4810125"/>
            <a:ext cx="2122805" cy="521970"/>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波动方程为</a:t>
            </a:r>
            <a:r>
              <a:rPr lang="zh-CN" altLang="en-US" sz="2400" dirty="0">
                <a:latin typeface="Times New Roman" panose="02020603050405020304" pitchFamily="18" charset="0"/>
                <a:ea typeface="宋体" panose="02010600030101010101" pitchFamily="2" charset="-122"/>
              </a:rPr>
              <a:t>  </a:t>
            </a:r>
            <a:endParaRPr lang="zh-CN" altLang="en-US" sz="2400">
              <a:latin typeface="Times New Roman" panose="02020603050405020304" pitchFamily="18" charset="0"/>
              <a:ea typeface="宋体" panose="02010600030101010101" pitchFamily="2" charset="-122"/>
            </a:endParaRPr>
          </a:p>
        </p:txBody>
      </p:sp>
      <p:graphicFrame>
        <p:nvGraphicFramePr>
          <p:cNvPr id="153614" name="对象 153613"/>
          <p:cNvGraphicFramePr/>
          <p:nvPr/>
        </p:nvGraphicFramePr>
        <p:xfrm>
          <a:off x="4647724" y="520224"/>
          <a:ext cx="774065" cy="608965"/>
        </p:xfrm>
        <a:graphic>
          <a:graphicData uri="http://schemas.openxmlformats.org/presentationml/2006/ole">
            <mc:AlternateContent xmlns:mc="http://schemas.openxmlformats.org/markup-compatibility/2006">
              <mc:Choice xmlns:v="urn:schemas-microsoft-com:vml" Requires="v">
                <p:oleObj spid="_x0000_s3158" name="" r:id="rId1" imgW="405765" imgH="228600" progId="Equation.3">
                  <p:embed/>
                </p:oleObj>
              </mc:Choice>
              <mc:Fallback>
                <p:oleObj name="" r:id="rId1" imgW="405765" imgH="228600" progId="Equation.3">
                  <p:embed/>
                  <p:pic>
                    <p:nvPicPr>
                      <p:cNvPr id="0" name="图片 3157"/>
                      <p:cNvPicPr/>
                      <p:nvPr/>
                    </p:nvPicPr>
                    <p:blipFill>
                      <a:blip r:embed="rId2"/>
                      <a:stretch>
                        <a:fillRect/>
                      </a:stretch>
                    </p:blipFill>
                    <p:spPr>
                      <a:xfrm>
                        <a:off x="4647724" y="520224"/>
                        <a:ext cx="774065" cy="608965"/>
                      </a:xfrm>
                      <a:prstGeom prst="rect">
                        <a:avLst/>
                      </a:prstGeom>
                      <a:noFill/>
                      <a:ln w="38100">
                        <a:noFill/>
                        <a:miter/>
                      </a:ln>
                    </p:spPr>
                  </p:pic>
                </p:oleObj>
              </mc:Fallback>
            </mc:AlternateContent>
          </a:graphicData>
        </a:graphic>
      </p:graphicFrame>
      <p:graphicFrame>
        <p:nvGraphicFramePr>
          <p:cNvPr id="153615" name="对象 153614"/>
          <p:cNvGraphicFramePr/>
          <p:nvPr/>
        </p:nvGraphicFramePr>
        <p:xfrm>
          <a:off x="1360488" y="3781425"/>
          <a:ext cx="3513137" cy="868363"/>
        </p:xfrm>
        <a:graphic>
          <a:graphicData uri="http://schemas.openxmlformats.org/presentationml/2006/ole">
            <mc:AlternateContent xmlns:mc="http://schemas.openxmlformats.org/markup-compatibility/2006">
              <mc:Choice xmlns:v="urn:schemas-microsoft-com:vml" Requires="v">
                <p:oleObj spid="_x0000_s3159" name="" r:id="rId3" imgW="31394400" imgH="9448800" progId="Equation.3">
                  <p:embed/>
                </p:oleObj>
              </mc:Choice>
              <mc:Fallback>
                <p:oleObj name="" r:id="rId3" imgW="31394400" imgH="9448800" progId="Equation.3">
                  <p:embed/>
                  <p:pic>
                    <p:nvPicPr>
                      <p:cNvPr id="0" name="图片 3158"/>
                      <p:cNvPicPr/>
                      <p:nvPr/>
                    </p:nvPicPr>
                    <p:blipFill>
                      <a:blip r:embed="rId4"/>
                      <a:stretch>
                        <a:fillRect/>
                      </a:stretch>
                    </p:blipFill>
                    <p:spPr>
                      <a:xfrm>
                        <a:off x="1360488" y="3781425"/>
                        <a:ext cx="3513137" cy="868363"/>
                      </a:xfrm>
                      <a:prstGeom prst="rect">
                        <a:avLst/>
                      </a:prstGeom>
                      <a:noFill/>
                      <a:ln w="38100">
                        <a:noFill/>
                        <a:miter/>
                      </a:ln>
                    </p:spPr>
                  </p:pic>
                </p:oleObj>
              </mc:Fallback>
            </mc:AlternateContent>
          </a:graphicData>
        </a:graphic>
      </p:graphicFrame>
      <p:graphicFrame>
        <p:nvGraphicFramePr>
          <p:cNvPr id="153616" name="对象 153615"/>
          <p:cNvGraphicFramePr/>
          <p:nvPr/>
        </p:nvGraphicFramePr>
        <p:xfrm>
          <a:off x="1104900" y="5553075"/>
          <a:ext cx="4867275" cy="868363"/>
        </p:xfrm>
        <a:graphic>
          <a:graphicData uri="http://schemas.openxmlformats.org/presentationml/2006/ole">
            <mc:AlternateContent xmlns:mc="http://schemas.openxmlformats.org/markup-compatibility/2006">
              <mc:Choice xmlns:v="urn:schemas-microsoft-com:vml" Requires="v">
                <p:oleObj spid="_x0000_s3160" name="" r:id="rId5" imgW="41452800" imgH="9448800" progId="Equation.3">
                  <p:embed/>
                </p:oleObj>
              </mc:Choice>
              <mc:Fallback>
                <p:oleObj name="" r:id="rId5" imgW="41452800" imgH="9448800" progId="Equation.3">
                  <p:embed/>
                  <p:pic>
                    <p:nvPicPr>
                      <p:cNvPr id="0" name="图片 3159"/>
                      <p:cNvPicPr/>
                      <p:nvPr/>
                    </p:nvPicPr>
                    <p:blipFill>
                      <a:blip r:embed="rId6"/>
                      <a:stretch>
                        <a:fillRect/>
                      </a:stretch>
                    </p:blipFill>
                    <p:spPr>
                      <a:xfrm>
                        <a:off x="1104900" y="5553075"/>
                        <a:ext cx="4867275" cy="868363"/>
                      </a:xfrm>
                      <a:prstGeom prst="rect">
                        <a:avLst/>
                      </a:prstGeom>
                      <a:noFill/>
                      <a:ln w="38100">
                        <a:noFill/>
                        <a:miter/>
                      </a:ln>
                    </p:spPr>
                  </p:pic>
                </p:oleObj>
              </mc:Fallback>
            </mc:AlternateContent>
          </a:graphicData>
        </a:graphic>
      </p:graphicFrame>
      <p:sp>
        <p:nvSpPr>
          <p:cNvPr id="153617" name="文本框 153616"/>
          <p:cNvSpPr txBox="1"/>
          <p:nvPr/>
        </p:nvSpPr>
        <p:spPr>
          <a:xfrm>
            <a:off x="304800" y="260350"/>
            <a:ext cx="776605" cy="521970"/>
          </a:xfrm>
          <a:prstGeom prst="rect">
            <a:avLst/>
          </a:prstGeom>
          <a:noFill/>
          <a:ln w="9525">
            <a:noFill/>
          </a:ln>
        </p:spPr>
        <p:txBody>
          <a:bodyPr wrap="none" anchor="t">
            <a:spAutoFit/>
          </a:bodyPr>
          <a:p>
            <a:pPr eaLnBrk="0" hangingPunct="0"/>
            <a:r>
              <a:rPr lang="en-US" altLang="zh-CN">
                <a:solidFill>
                  <a:srgbClr val="FF0000"/>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解</a:t>
            </a:r>
            <a:r>
              <a:rPr lang="en-US" altLang="zh-CN">
                <a:solidFill>
                  <a:srgbClr val="FF0000"/>
                </a:solidFill>
                <a:latin typeface="Times New Roman" panose="02020603050405020304" pitchFamily="18" charset="0"/>
                <a:ea typeface="宋体" panose="02010600030101010101" pitchFamily="2" charset="-122"/>
              </a:rPr>
              <a:t>]</a:t>
            </a:r>
            <a:endParaRPr lang="en-US" altLang="zh-CN">
              <a:solidFill>
                <a:srgbClr val="FF0000"/>
              </a:solidFill>
              <a:latin typeface="Times New Roman" panose="02020603050405020304" pitchFamily="18" charset="0"/>
              <a:ea typeface="宋体" panose="02010600030101010101" pitchFamily="2" charset="-122"/>
            </a:endParaRPr>
          </a:p>
        </p:txBody>
      </p:sp>
      <p:graphicFrame>
        <p:nvGraphicFramePr>
          <p:cNvPr id="153618" name="对象 153617"/>
          <p:cNvGraphicFramePr/>
          <p:nvPr/>
        </p:nvGraphicFramePr>
        <p:xfrm>
          <a:off x="1066800" y="1238250"/>
          <a:ext cx="3500438" cy="844550"/>
        </p:xfrm>
        <a:graphic>
          <a:graphicData uri="http://schemas.openxmlformats.org/presentationml/2006/ole">
            <mc:AlternateContent xmlns:mc="http://schemas.openxmlformats.org/markup-compatibility/2006">
              <mc:Choice xmlns:v="urn:schemas-microsoft-com:vml" Requires="v">
                <p:oleObj spid="_x0000_s3161" name="" r:id="rId7" imgW="35661600" imgH="9448800" progId="Equation.3">
                  <p:embed/>
                </p:oleObj>
              </mc:Choice>
              <mc:Fallback>
                <p:oleObj name="" r:id="rId7" imgW="35661600" imgH="9448800" progId="Equation.3">
                  <p:embed/>
                  <p:pic>
                    <p:nvPicPr>
                      <p:cNvPr id="0" name="图片 3160"/>
                      <p:cNvPicPr/>
                      <p:nvPr/>
                    </p:nvPicPr>
                    <p:blipFill>
                      <a:blip r:embed="rId8"/>
                      <a:stretch>
                        <a:fillRect/>
                      </a:stretch>
                    </p:blipFill>
                    <p:spPr>
                      <a:xfrm>
                        <a:off x="1066800" y="1238250"/>
                        <a:ext cx="3500438" cy="844550"/>
                      </a:xfrm>
                      <a:prstGeom prst="rect">
                        <a:avLst/>
                      </a:prstGeom>
                      <a:noFill/>
                      <a:ln w="38100">
                        <a:noFill/>
                        <a:miter/>
                      </a:ln>
                    </p:spPr>
                  </p:pic>
                </p:oleObj>
              </mc:Fallback>
            </mc:AlternateContent>
          </a:graphicData>
        </a:graphic>
      </p:graphicFrame>
      <p:graphicFrame>
        <p:nvGraphicFramePr>
          <p:cNvPr id="153619" name="对象 153618"/>
          <p:cNvGraphicFramePr/>
          <p:nvPr/>
        </p:nvGraphicFramePr>
        <p:xfrm>
          <a:off x="1104900" y="2341563"/>
          <a:ext cx="3424238" cy="485775"/>
        </p:xfrm>
        <a:graphic>
          <a:graphicData uri="http://schemas.openxmlformats.org/presentationml/2006/ole">
            <mc:AlternateContent xmlns:mc="http://schemas.openxmlformats.org/markup-compatibility/2006">
              <mc:Choice xmlns:v="urn:schemas-microsoft-com:vml" Requires="v">
                <p:oleObj spid="_x0000_s3162" name="" r:id="rId9" imgW="35661600" imgH="5181600" progId="Equation.3">
                  <p:embed/>
                </p:oleObj>
              </mc:Choice>
              <mc:Fallback>
                <p:oleObj name="" r:id="rId9" imgW="35661600" imgH="5181600" progId="Equation.3">
                  <p:embed/>
                  <p:pic>
                    <p:nvPicPr>
                      <p:cNvPr id="0" name="图片 3161"/>
                      <p:cNvPicPr/>
                      <p:nvPr/>
                    </p:nvPicPr>
                    <p:blipFill>
                      <a:blip r:embed="rId10"/>
                      <a:stretch>
                        <a:fillRect/>
                      </a:stretch>
                    </p:blipFill>
                    <p:spPr>
                      <a:xfrm>
                        <a:off x="1104900" y="2341563"/>
                        <a:ext cx="3424238" cy="485775"/>
                      </a:xfrm>
                      <a:prstGeom prst="rect">
                        <a:avLst/>
                      </a:prstGeom>
                      <a:noFill/>
                      <a:ln w="38100">
                        <a:noFill/>
                        <a:miter/>
                      </a:ln>
                    </p:spPr>
                  </p:pic>
                </p:oleObj>
              </mc:Fallback>
            </mc:AlternateContent>
          </a:graphicData>
        </a:graphic>
      </p:graphicFrame>
      <p:grpSp>
        <p:nvGrpSpPr>
          <p:cNvPr id="153620" name="组合 153619"/>
          <p:cNvGrpSpPr/>
          <p:nvPr/>
        </p:nvGrpSpPr>
        <p:grpSpPr>
          <a:xfrm>
            <a:off x="5148263" y="1484313"/>
            <a:ext cx="3776662" cy="2197100"/>
            <a:chOff x="1369" y="1447"/>
            <a:chExt cx="2794" cy="1598"/>
          </a:xfrm>
        </p:grpSpPr>
        <p:sp>
          <p:nvSpPr>
            <p:cNvPr id="49170" name="直接连接符 153620"/>
            <p:cNvSpPr/>
            <p:nvPr/>
          </p:nvSpPr>
          <p:spPr>
            <a:xfrm flipV="1">
              <a:off x="1609" y="1558"/>
              <a:ext cx="0" cy="1487"/>
            </a:xfrm>
            <a:prstGeom prst="line">
              <a:avLst/>
            </a:prstGeom>
            <a:ln w="19050" cap="flat" cmpd="sng">
              <a:solidFill>
                <a:schemeClr val="tx1"/>
              </a:solidFill>
              <a:prstDash val="solid"/>
              <a:round/>
              <a:headEnd type="none" w="med" len="med"/>
              <a:tailEnd type="triangle" w="sm" len="lg"/>
            </a:ln>
          </p:spPr>
        </p:sp>
        <p:sp>
          <p:nvSpPr>
            <p:cNvPr id="49171" name="直接连接符 153621"/>
            <p:cNvSpPr/>
            <p:nvPr/>
          </p:nvSpPr>
          <p:spPr>
            <a:xfrm>
              <a:off x="1369" y="2471"/>
              <a:ext cx="2630" cy="0"/>
            </a:xfrm>
            <a:prstGeom prst="line">
              <a:avLst/>
            </a:prstGeom>
            <a:ln w="19050" cap="flat" cmpd="sng">
              <a:solidFill>
                <a:schemeClr val="tx1"/>
              </a:solidFill>
              <a:prstDash val="solid"/>
              <a:round/>
              <a:headEnd type="none" w="med" len="med"/>
              <a:tailEnd type="triangle" w="sm" len="lg"/>
            </a:ln>
          </p:spPr>
        </p:sp>
        <p:sp>
          <p:nvSpPr>
            <p:cNvPr id="49172" name="任意多边形 153622"/>
            <p:cNvSpPr/>
            <p:nvPr/>
          </p:nvSpPr>
          <p:spPr>
            <a:xfrm>
              <a:off x="1609" y="1887"/>
              <a:ext cx="1920" cy="1112"/>
            </a:xfrm>
            <a:custGeom>
              <a:avLst/>
              <a:gdLst/>
              <a:ahLst/>
              <a:cxnLst/>
              <a:pathLst>
                <a:path w="1200" h="728">
                  <a:moveTo>
                    <a:pt x="0" y="392"/>
                  </a:moveTo>
                  <a:cubicBezTo>
                    <a:pt x="48" y="196"/>
                    <a:pt x="96" y="0"/>
                    <a:pt x="192" y="56"/>
                  </a:cubicBezTo>
                  <a:cubicBezTo>
                    <a:pt x="288" y="112"/>
                    <a:pt x="448" y="728"/>
                    <a:pt x="576" y="728"/>
                  </a:cubicBezTo>
                  <a:cubicBezTo>
                    <a:pt x="704" y="728"/>
                    <a:pt x="856" y="72"/>
                    <a:pt x="960" y="56"/>
                  </a:cubicBezTo>
                  <a:cubicBezTo>
                    <a:pt x="1064" y="40"/>
                    <a:pt x="1132" y="336"/>
                    <a:pt x="1200" y="632"/>
                  </a:cubicBezTo>
                </a:path>
              </a:pathLst>
            </a:custGeom>
            <a:noFill/>
            <a:ln w="28575" cap="flat" cmpd="sng">
              <a:solidFill>
                <a:srgbClr val="0000FF"/>
              </a:solidFill>
              <a:prstDash val="solid"/>
              <a:round/>
              <a:headEnd type="none" w="med" len="med"/>
              <a:tailEnd type="none" w="med" len="med"/>
            </a:ln>
          </p:spPr>
          <p:txBody>
            <a:bodyPr/>
            <a:p>
              <a:endParaRPr lang="zh-CN" altLang="en-US"/>
            </a:p>
          </p:txBody>
        </p:sp>
        <p:sp>
          <p:nvSpPr>
            <p:cNvPr id="49173" name="文本框 153623"/>
            <p:cNvSpPr txBox="1"/>
            <p:nvPr/>
          </p:nvSpPr>
          <p:spPr>
            <a:xfrm>
              <a:off x="3664" y="2473"/>
              <a:ext cx="499" cy="333"/>
            </a:xfrm>
            <a:prstGeom prst="rect">
              <a:avLst/>
            </a:prstGeom>
            <a:noFill/>
            <a:ln w="9525">
              <a:noFill/>
            </a:ln>
          </p:spPr>
          <p:txBody>
            <a:bodyPr wrap="none" anchor="t">
              <a:spAutoFit/>
            </a:bodyPr>
            <a:p>
              <a:pPr eaLnBrk="0" hangingPunct="0"/>
              <a:r>
                <a:rPr lang="en-US" altLang="zh-CN" sz="2400" i="1">
                  <a:latin typeface="Times New Roman" panose="02020603050405020304" pitchFamily="18" charset="0"/>
                  <a:ea typeface="宋体" panose="02010600030101010101" pitchFamily="2" charset="-122"/>
                </a:rPr>
                <a:t>x/</a:t>
              </a:r>
              <a:r>
                <a:rPr lang="en-US" altLang="zh-CN" sz="2400">
                  <a:latin typeface="Times New Roman" panose="02020603050405020304" pitchFamily="18" charset="0"/>
                  <a:ea typeface="宋体" panose="02010600030101010101" pitchFamily="2" charset="-122"/>
                </a:rPr>
                <a:t>m</a:t>
              </a:r>
              <a:endParaRPr lang="en-US" altLang="zh-CN" sz="2400">
                <a:latin typeface="Times New Roman" panose="02020603050405020304" pitchFamily="18" charset="0"/>
                <a:ea typeface="宋体" panose="02010600030101010101" pitchFamily="2" charset="-122"/>
              </a:endParaRPr>
            </a:p>
          </p:txBody>
        </p:sp>
        <p:sp>
          <p:nvSpPr>
            <p:cNvPr id="49174" name="文本框 153624"/>
            <p:cNvSpPr txBox="1"/>
            <p:nvPr/>
          </p:nvSpPr>
          <p:spPr>
            <a:xfrm>
              <a:off x="1648" y="1447"/>
              <a:ext cx="487" cy="333"/>
            </a:xfrm>
            <a:prstGeom prst="rect">
              <a:avLst/>
            </a:prstGeom>
            <a:noFill/>
            <a:ln w="9525">
              <a:noFill/>
            </a:ln>
          </p:spPr>
          <p:txBody>
            <a:bodyPr wrap="none" anchor="t">
              <a:spAutoFit/>
            </a:bodyPr>
            <a:p>
              <a:pPr eaLnBrk="0" hangingPunct="0"/>
              <a:r>
                <a:rPr lang="en-US" altLang="zh-CN" sz="2400" i="1">
                  <a:latin typeface="Times New Roman" panose="02020603050405020304" pitchFamily="18" charset="0"/>
                  <a:ea typeface="宋体" panose="02010600030101010101" pitchFamily="2" charset="-122"/>
                </a:rPr>
                <a:t>y/</a:t>
              </a:r>
              <a:r>
                <a:rPr lang="en-US" altLang="zh-CN" sz="2400">
                  <a:latin typeface="Times New Roman" panose="02020603050405020304" pitchFamily="18" charset="0"/>
                  <a:ea typeface="宋体" panose="02010600030101010101" pitchFamily="2" charset="-122"/>
                </a:rPr>
                <a:t>m</a:t>
              </a:r>
              <a:endParaRPr lang="en-US" altLang="zh-CN" sz="2400" i="1">
                <a:latin typeface="Times New Roman" panose="02020603050405020304" pitchFamily="18" charset="0"/>
                <a:ea typeface="宋体" panose="02010600030101010101" pitchFamily="2" charset="-122"/>
              </a:endParaRPr>
            </a:p>
          </p:txBody>
        </p:sp>
        <p:sp>
          <p:nvSpPr>
            <p:cNvPr id="49175" name="直接连接符 153625"/>
            <p:cNvSpPr/>
            <p:nvPr/>
          </p:nvSpPr>
          <p:spPr>
            <a:xfrm>
              <a:off x="3145" y="1991"/>
              <a:ext cx="0" cy="480"/>
            </a:xfrm>
            <a:prstGeom prst="line">
              <a:avLst/>
            </a:prstGeom>
            <a:ln w="9525" cap="flat" cmpd="sng">
              <a:solidFill>
                <a:schemeClr val="tx1"/>
              </a:solidFill>
              <a:prstDash val="solid"/>
              <a:round/>
              <a:headEnd type="triangle" w="med" len="med"/>
              <a:tailEnd type="triangle" w="med" len="med"/>
            </a:ln>
          </p:spPr>
        </p:sp>
        <p:sp>
          <p:nvSpPr>
            <p:cNvPr id="49176" name="文本框 153626"/>
            <p:cNvSpPr txBox="1"/>
            <p:nvPr/>
          </p:nvSpPr>
          <p:spPr>
            <a:xfrm>
              <a:off x="3099" y="2070"/>
              <a:ext cx="243" cy="333"/>
            </a:xfrm>
            <a:prstGeom prst="rect">
              <a:avLst/>
            </a:prstGeom>
            <a:noFill/>
            <a:ln w="9525">
              <a:noFill/>
            </a:ln>
          </p:spPr>
          <p:txBody>
            <a:bodyPr anchor="t">
              <a:spAutoFit/>
            </a:bodyPr>
            <a:p>
              <a:pPr eaLnBrk="0" hangingPunct="0"/>
              <a:r>
                <a:rPr lang="en-US" altLang="zh-CN" sz="2400">
                  <a:latin typeface="Times New Roman" panose="02020603050405020304" pitchFamily="18" charset="0"/>
                  <a:ea typeface="宋体" panose="02010600030101010101" pitchFamily="2" charset="-122"/>
                </a:rPr>
                <a:t>5</a:t>
              </a:r>
              <a:endParaRPr lang="en-US" altLang="zh-CN" sz="2400">
                <a:latin typeface="Times New Roman" panose="02020603050405020304" pitchFamily="18" charset="0"/>
                <a:ea typeface="宋体" panose="02010600030101010101" pitchFamily="2" charset="-122"/>
              </a:endParaRPr>
            </a:p>
          </p:txBody>
        </p:sp>
        <p:sp>
          <p:nvSpPr>
            <p:cNvPr id="49177" name="文本框 153627"/>
            <p:cNvSpPr txBox="1"/>
            <p:nvPr/>
          </p:nvSpPr>
          <p:spPr>
            <a:xfrm>
              <a:off x="1951" y="2453"/>
              <a:ext cx="362" cy="332"/>
            </a:xfrm>
            <a:prstGeom prst="rect">
              <a:avLst/>
            </a:prstGeom>
            <a:noFill/>
            <a:ln w="9525">
              <a:noFill/>
            </a:ln>
          </p:spPr>
          <p:txBody>
            <a:bodyPr wrap="none" anchor="t">
              <a:spAutoFit/>
            </a:bodyPr>
            <a:p>
              <a:pPr eaLnBrk="0" hangingPunct="0"/>
              <a:r>
                <a:rPr lang="en-US" altLang="zh-CN" sz="2400">
                  <a:latin typeface="Times New Roman" panose="02020603050405020304" pitchFamily="18" charset="0"/>
                  <a:ea typeface="宋体" panose="02010600030101010101" pitchFamily="2" charset="-122"/>
                </a:rPr>
                <a:t>12</a:t>
              </a:r>
              <a:endParaRPr lang="en-US" altLang="zh-CN" sz="2400">
                <a:latin typeface="Times New Roman" panose="02020603050405020304" pitchFamily="18" charset="0"/>
                <a:ea typeface="宋体" panose="02010600030101010101" pitchFamily="2" charset="-122"/>
              </a:endParaRPr>
            </a:p>
          </p:txBody>
        </p:sp>
        <p:sp>
          <p:nvSpPr>
            <p:cNvPr id="49178" name="文本框 153628"/>
            <p:cNvSpPr txBox="1"/>
            <p:nvPr/>
          </p:nvSpPr>
          <p:spPr>
            <a:xfrm>
              <a:off x="2101" y="2275"/>
              <a:ext cx="212" cy="332"/>
            </a:xfrm>
            <a:prstGeom prst="rect">
              <a:avLst/>
            </a:prstGeom>
            <a:noFill/>
            <a:ln w="9525">
              <a:noFill/>
            </a:ln>
          </p:spPr>
          <p:txBody>
            <a:bodyPr wrap="none" anchor="t">
              <a:spAutoFit/>
            </a:bodyPr>
            <a:p>
              <a:pPr eaLnBrk="0" hangingPunct="0"/>
              <a:r>
                <a:rPr lang="en-US" altLang="zh-CN" sz="2400">
                  <a:solidFill>
                    <a:srgbClr val="FF0033"/>
                  </a:solidFill>
                  <a:latin typeface="Bookman Old Style" panose="02050604050505020204" pitchFamily="18" charset="0"/>
                  <a:ea typeface="宋体" panose="02010600030101010101" pitchFamily="2" charset="-122"/>
                </a:rPr>
                <a:t>.</a:t>
              </a:r>
              <a:endParaRPr lang="en-US" altLang="zh-CN" sz="2400">
                <a:solidFill>
                  <a:srgbClr val="FF0033"/>
                </a:solidFill>
                <a:latin typeface="Bookman Old Style" panose="02050604050505020204" pitchFamily="18" charset="0"/>
                <a:ea typeface="宋体" panose="02010600030101010101" pitchFamily="2" charset="-122"/>
              </a:endParaRPr>
            </a:p>
          </p:txBody>
        </p:sp>
        <p:sp>
          <p:nvSpPr>
            <p:cNvPr id="49179" name="直接连接符 153629"/>
            <p:cNvSpPr/>
            <p:nvPr/>
          </p:nvSpPr>
          <p:spPr>
            <a:xfrm>
              <a:off x="2511" y="1895"/>
              <a:ext cx="384" cy="0"/>
            </a:xfrm>
            <a:prstGeom prst="line">
              <a:avLst/>
            </a:prstGeom>
            <a:ln w="19050" cap="flat" cmpd="sng">
              <a:solidFill>
                <a:srgbClr val="FF3300"/>
              </a:solidFill>
              <a:prstDash val="solid"/>
              <a:round/>
              <a:headEnd type="none" w="med" len="med"/>
              <a:tailEnd type="triangle" w="sm" len="lg"/>
            </a:ln>
          </p:spPr>
        </p:sp>
        <p:sp>
          <p:nvSpPr>
            <p:cNvPr id="49180" name="文本框 153630"/>
            <p:cNvSpPr txBox="1"/>
            <p:nvPr/>
          </p:nvSpPr>
          <p:spPr>
            <a:xfrm>
              <a:off x="1369" y="2423"/>
              <a:ext cx="299" cy="332"/>
            </a:xfrm>
            <a:prstGeom prst="rect">
              <a:avLst/>
            </a:prstGeom>
            <a:noFill/>
            <a:ln w="9525">
              <a:noFill/>
            </a:ln>
          </p:spPr>
          <p:txBody>
            <a:bodyPr wrap="none" anchor="t">
              <a:spAutoFit/>
            </a:bodyPr>
            <a:p>
              <a:pPr eaLnBrk="0" hangingPunct="0"/>
              <a:r>
                <a:rPr lang="en-US" altLang="zh-CN" sz="2400" i="1">
                  <a:latin typeface="Times New Roman" panose="02020603050405020304" pitchFamily="18" charset="0"/>
                  <a:ea typeface="宋体" panose="02010600030101010101" pitchFamily="2" charset="-122"/>
                </a:rPr>
                <a:t>O</a:t>
              </a:r>
              <a:endParaRPr lang="en-US" altLang="zh-CN" sz="2400" i="1">
                <a:latin typeface="Times New Roman" panose="02020603050405020304" pitchFamily="18" charset="0"/>
                <a:ea typeface="宋体" panose="02010600030101010101" pitchFamily="2" charset="-122"/>
              </a:endParaRPr>
            </a:p>
          </p:txBody>
        </p:sp>
        <p:graphicFrame>
          <p:nvGraphicFramePr>
            <p:cNvPr id="49181" name="对象 153631"/>
            <p:cNvGraphicFramePr/>
            <p:nvPr/>
          </p:nvGraphicFramePr>
          <p:xfrm>
            <a:off x="2617" y="1607"/>
            <a:ext cx="195" cy="248"/>
          </p:xfrm>
          <a:graphic>
            <a:graphicData uri="http://schemas.openxmlformats.org/presentationml/2006/ole">
              <mc:AlternateContent xmlns:mc="http://schemas.openxmlformats.org/markup-compatibility/2006">
                <mc:Choice xmlns:v="urn:schemas-microsoft-com:vml" Requires="v">
                  <p:oleObj spid="_x0000_s3163" name="" r:id="rId11" imgW="139700" imgH="177800" progId="Equation.3">
                    <p:embed/>
                  </p:oleObj>
                </mc:Choice>
                <mc:Fallback>
                  <p:oleObj name="" r:id="rId11" imgW="139700" imgH="177800" progId="Equation.3">
                    <p:embed/>
                    <p:pic>
                      <p:nvPicPr>
                        <p:cNvPr id="0" name="图片 3162"/>
                        <p:cNvPicPr/>
                        <p:nvPr/>
                      </p:nvPicPr>
                      <p:blipFill>
                        <a:blip r:embed="rId12"/>
                        <a:stretch>
                          <a:fillRect/>
                        </a:stretch>
                      </p:blipFill>
                      <p:spPr>
                        <a:xfrm>
                          <a:off x="2617" y="1607"/>
                          <a:ext cx="195" cy="248"/>
                        </a:xfrm>
                        <a:prstGeom prst="rect">
                          <a:avLst/>
                        </a:prstGeom>
                        <a:noFill/>
                        <a:ln w="38100">
                          <a:noFill/>
                          <a:miter/>
                        </a:ln>
                      </p:spPr>
                    </p:pic>
                  </p:oleObj>
                </mc:Fallback>
              </mc:AlternateContent>
            </a:graphicData>
          </a:graphic>
        </p:graphicFrame>
      </p:grpSp>
      <p:sp>
        <p:nvSpPr>
          <p:cNvPr id="49182" name="灯片编号占位符 1"/>
          <p:cNvSpPr>
            <a:spLocks noGrp="1"/>
          </p:cNvSpPr>
          <p:nvPr>
            <p:ph type="sldNum" sz="quarter" idx="12"/>
          </p:nvPr>
        </p:nvSpPr>
        <p:spPr>
          <a:prstGeom prst="rect">
            <a:avLst/>
          </a:prstGeom>
          <a:noFill/>
          <a:ln>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sz="2000">
                <a:latin typeface="Times New Roman" panose="02020603050405020304" pitchFamily="18" charset="0"/>
              </a:rPr>
            </a:fld>
            <a:endParaRPr lang="en-US" altLang="zh-CN" sz="2000">
              <a:latin typeface="Times New Roman" panose="02020603050405020304" pitchFamily="18" charset="0"/>
            </a:endParaRPr>
          </a:p>
        </p:txBody>
      </p:sp>
      <p:graphicFrame>
        <p:nvGraphicFramePr>
          <p:cNvPr id="2" name="对象 1"/>
          <p:cNvGraphicFramePr/>
          <p:nvPr/>
        </p:nvGraphicFramePr>
        <p:xfrm>
          <a:off x="5166043" y="361633"/>
          <a:ext cx="534987" cy="920750"/>
        </p:xfrm>
        <a:graphic>
          <a:graphicData uri="http://schemas.openxmlformats.org/presentationml/2006/ole">
            <mc:AlternateContent xmlns:mc="http://schemas.openxmlformats.org/markup-compatibility/2006">
              <mc:Choice xmlns:v="urn:schemas-microsoft-com:vml" Requires="v">
                <p:oleObj spid="_x0000_s3164" name="" r:id="rId13" imgW="152400" imgH="393700" progId="Equation.3">
                  <p:embed/>
                </p:oleObj>
              </mc:Choice>
              <mc:Fallback>
                <p:oleObj name="" r:id="rId13" imgW="152400" imgH="393700" progId="Equation.3">
                  <p:embed/>
                  <p:pic>
                    <p:nvPicPr>
                      <p:cNvPr id="0" name="图片 3163"/>
                      <p:cNvPicPr/>
                      <p:nvPr/>
                    </p:nvPicPr>
                    <p:blipFill>
                      <a:blip r:embed="rId14"/>
                      <a:stretch>
                        <a:fillRect/>
                      </a:stretch>
                    </p:blipFill>
                    <p:spPr>
                      <a:xfrm>
                        <a:off x="5166043" y="361633"/>
                        <a:ext cx="534987" cy="920750"/>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20"/>
                                        </p:tgtEl>
                                        <p:attrNameLst>
                                          <p:attrName>style.visibility</p:attrName>
                                        </p:attrNameLst>
                                      </p:cBhvr>
                                      <p:to>
                                        <p:strVal val="visible"/>
                                      </p:to>
                                    </p:set>
                                    <p:animEffect transition="in" filter="blinds(horizontal)">
                                      <p:cBhvr>
                                        <p:cTn id="7" dur="500"/>
                                        <p:tgtEl>
                                          <p:spTgt spid="1536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17">
                                            <p:txEl>
                                              <p:charRg st="0" end="4"/>
                                            </p:txEl>
                                          </p:spTgt>
                                        </p:tgtEl>
                                        <p:attrNameLst>
                                          <p:attrName>style.visibility</p:attrName>
                                        </p:attrNameLst>
                                      </p:cBhvr>
                                      <p:to>
                                        <p:strVal val="visible"/>
                                      </p:to>
                                    </p:set>
                                    <p:animEffect transition="in" filter="wipe(left)">
                                      <p:cBhvr>
                                        <p:cTn id="12" dur="500"/>
                                        <p:tgtEl>
                                          <p:spTgt spid="153617">
                                            <p:txEl>
                                              <p:charRg st="0"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3608"/>
                                        </p:tgtEl>
                                        <p:attrNameLst>
                                          <p:attrName>style.visibility</p:attrName>
                                        </p:attrNameLst>
                                      </p:cBhvr>
                                      <p:to>
                                        <p:strVal val="visible"/>
                                      </p:to>
                                    </p:set>
                                    <p:animEffect transition="in" filter="wipe(left)">
                                      <p:cBhvr>
                                        <p:cTn id="17" dur="500"/>
                                        <p:tgtEl>
                                          <p:spTgt spid="1536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3604"/>
                                        </p:tgtEl>
                                        <p:attrNameLst>
                                          <p:attrName>style.visibility</p:attrName>
                                        </p:attrNameLst>
                                      </p:cBhvr>
                                      <p:to>
                                        <p:strVal val="visible"/>
                                      </p:to>
                                    </p:set>
                                    <p:animEffect transition="in" filter="wipe(left)">
                                      <p:cBhvr>
                                        <p:cTn id="22" dur="500"/>
                                        <p:tgtEl>
                                          <p:spTgt spid="1536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500" fill="hold">
                                          <p:stCondLst>
                                            <p:cond delay="0"/>
                                          </p:stCondLst>
                                        </p:cTn>
                                        <p:tgtEl>
                                          <p:spTgt spid="153614"/>
                                        </p:tgtEl>
                                        <p:attrNameLst>
                                          <p:attrName>style.visibility</p:attrName>
                                        </p:attrNameLst>
                                      </p:cBhvr>
                                      <p:to>
                                        <p:strVal val="visible"/>
                                      </p:to>
                                    </p:set>
                                    <p:animEffect transition="in" filter="wipe(left)">
                                      <p:cBhvr>
                                        <p:cTn id="27" dur="500"/>
                                        <p:tgtEl>
                                          <p:spTgt spid="1536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500"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3618"/>
                                        </p:tgtEl>
                                        <p:attrNameLst>
                                          <p:attrName>style.visibility</p:attrName>
                                        </p:attrNameLst>
                                      </p:cBhvr>
                                      <p:to>
                                        <p:strVal val="visible"/>
                                      </p:to>
                                    </p:set>
                                    <p:animEffect transition="in" filter="wipe(left)">
                                      <p:cBhvr>
                                        <p:cTn id="37" dur="500"/>
                                        <p:tgtEl>
                                          <p:spTgt spid="1536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3619"/>
                                        </p:tgtEl>
                                        <p:attrNameLst>
                                          <p:attrName>style.visibility</p:attrName>
                                        </p:attrNameLst>
                                      </p:cBhvr>
                                      <p:to>
                                        <p:strVal val="visible"/>
                                      </p:to>
                                    </p:set>
                                    <p:animEffect transition="in" filter="wipe(left)">
                                      <p:cBhvr>
                                        <p:cTn id="42" dur="500"/>
                                        <p:tgtEl>
                                          <p:spTgt spid="1536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3612">
                                            <p:txEl>
                                              <p:charRg st="0" end="14"/>
                                            </p:txEl>
                                          </p:spTgt>
                                        </p:tgtEl>
                                        <p:attrNameLst>
                                          <p:attrName>style.visibility</p:attrName>
                                        </p:attrNameLst>
                                      </p:cBhvr>
                                      <p:to>
                                        <p:strVal val="visible"/>
                                      </p:to>
                                    </p:set>
                                    <p:animEffect transition="in" filter="wipe(left)">
                                      <p:cBhvr>
                                        <p:cTn id="47" dur="500"/>
                                        <p:tgtEl>
                                          <p:spTgt spid="153612">
                                            <p:txEl>
                                              <p:charRg st="0"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3615"/>
                                        </p:tgtEl>
                                        <p:attrNameLst>
                                          <p:attrName>style.visibility</p:attrName>
                                        </p:attrNameLst>
                                      </p:cBhvr>
                                      <p:to>
                                        <p:strVal val="visible"/>
                                      </p:to>
                                    </p:set>
                                    <p:animEffect transition="in" filter="wipe(left)">
                                      <p:cBhvr>
                                        <p:cTn id="52" dur="500"/>
                                        <p:tgtEl>
                                          <p:spTgt spid="1536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3613">
                                            <p:txEl>
                                              <p:charRg st="0" end="8"/>
                                            </p:txEl>
                                          </p:spTgt>
                                        </p:tgtEl>
                                        <p:attrNameLst>
                                          <p:attrName>style.visibility</p:attrName>
                                        </p:attrNameLst>
                                      </p:cBhvr>
                                      <p:to>
                                        <p:strVal val="visible"/>
                                      </p:to>
                                    </p:set>
                                    <p:animEffect transition="in" filter="wipe(left)">
                                      <p:cBhvr>
                                        <p:cTn id="57" dur="500"/>
                                        <p:tgtEl>
                                          <p:spTgt spid="153613">
                                            <p:txEl>
                                              <p:charRg st="0"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53616"/>
                                        </p:tgtEl>
                                        <p:attrNameLst>
                                          <p:attrName>style.visibility</p:attrName>
                                        </p:attrNameLst>
                                      </p:cBhvr>
                                      <p:to>
                                        <p:strVal val="visible"/>
                                      </p:to>
                                    </p:set>
                                    <p:animEffect transition="in" filter="wipe(left)">
                                      <p:cBhvr>
                                        <p:cTn id="62" dur="500"/>
                                        <p:tgtEl>
                                          <p:spTgt spid="153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12" grpId="0" build="p"/>
      <p:bldP spid="153613" grpId="0" build="p"/>
      <p:bldP spid="15361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文本框 278530"/>
          <p:cNvSpPr txBox="1"/>
          <p:nvPr/>
        </p:nvSpPr>
        <p:spPr>
          <a:xfrm>
            <a:off x="574675" y="622300"/>
            <a:ext cx="4953000" cy="519113"/>
          </a:xfrm>
          <a:prstGeom prst="rect">
            <a:avLst/>
          </a:prstGeom>
          <a:noFill/>
          <a:ln w="9525">
            <a:noFill/>
          </a:ln>
        </p:spPr>
        <p:txBody>
          <a:bodyPr anchor="t">
            <a:spAutoFit/>
          </a:bodyPr>
          <a:p>
            <a:r>
              <a:rPr lang="zh-CN" altLang="en-US" dirty="0">
                <a:solidFill>
                  <a:schemeClr val="tx1"/>
                </a:solidFill>
                <a:latin typeface="Times New Roman" panose="02020603050405020304" pitchFamily="18" charset="0"/>
                <a:ea typeface="宋体" panose="02010600030101010101" pitchFamily="2" charset="-122"/>
              </a:rPr>
              <a:t>一    波的能量和能量密度</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278532" name="文本框 278531"/>
          <p:cNvSpPr txBox="1"/>
          <p:nvPr/>
        </p:nvSpPr>
        <p:spPr>
          <a:xfrm>
            <a:off x="574675" y="1141413"/>
            <a:ext cx="7467600" cy="1038860"/>
          </a:xfrm>
          <a:prstGeom prst="rect">
            <a:avLst/>
          </a:prstGeom>
          <a:noFill/>
          <a:ln w="9525">
            <a:noFill/>
          </a:ln>
        </p:spPr>
        <p:txBody>
          <a:bodyPr anchor="t">
            <a:spAutoFit/>
          </a:bodyPr>
          <a:p>
            <a:pPr>
              <a:lnSpc>
                <a:spcPct val="110000"/>
              </a:lnSpc>
            </a:pPr>
            <a:r>
              <a:rPr lang="en-US" altLang="zh-CN">
                <a:latin typeface="Times New Roman" panose="02020603050405020304" pitchFamily="18" charset="0"/>
                <a:ea typeface="宋体" panose="02010600030101010101" pitchFamily="2" charset="-122"/>
              </a:rPr>
              <a:t>        </a:t>
            </a:r>
            <a:r>
              <a:rPr lang="zh-CN" altLang="en-US" b="0" dirty="0">
                <a:solidFill>
                  <a:schemeClr val="tx1"/>
                </a:solidFill>
                <a:latin typeface="Times New Roman" panose="02020603050405020304" pitchFamily="18" charset="0"/>
                <a:ea typeface="宋体" panose="02010600030101010101" pitchFamily="2" charset="-122"/>
              </a:rPr>
              <a:t>当机械波在媒质中传播时，媒质中各质点均在其平衡位置附近振动，因而具有振动动能</a:t>
            </a:r>
            <a:r>
              <a:rPr lang="en-US" altLang="zh-CN" b="0">
                <a:solidFill>
                  <a:schemeClr val="tx1"/>
                </a:solidFill>
                <a:latin typeface="Times New Roman" panose="02020603050405020304" pitchFamily="18" charset="0"/>
                <a:ea typeface="宋体" panose="02010600030101010101" pitchFamily="2" charset="-122"/>
              </a:rPr>
              <a:t>.</a:t>
            </a:r>
            <a:endParaRPr lang="en-US" altLang="zh-CN" b="0">
              <a:solidFill>
                <a:schemeClr val="tx1"/>
              </a:solidFill>
              <a:latin typeface="Times New Roman" panose="02020603050405020304" pitchFamily="18" charset="0"/>
              <a:ea typeface="宋体" panose="02010600030101010101" pitchFamily="2" charset="-122"/>
            </a:endParaRPr>
          </a:p>
        </p:txBody>
      </p:sp>
      <p:sp>
        <p:nvSpPr>
          <p:cNvPr id="278533" name="文本框 278532"/>
          <p:cNvSpPr txBox="1"/>
          <p:nvPr/>
        </p:nvSpPr>
        <p:spPr>
          <a:xfrm>
            <a:off x="574675" y="2262188"/>
            <a:ext cx="8534400" cy="521970"/>
          </a:xfrm>
          <a:prstGeom prst="rect">
            <a:avLst/>
          </a:prstGeom>
          <a:noFill/>
          <a:ln w="9525">
            <a:noFill/>
          </a:ln>
        </p:spPr>
        <p:txBody>
          <a:bodyPr anchor="t">
            <a:spAutoFit/>
          </a:bodyPr>
          <a:p>
            <a:r>
              <a:rPr lang="zh-CN" altLang="en-US" b="0" dirty="0">
                <a:latin typeface="Times New Roman" panose="02020603050405020304" pitchFamily="18" charset="0"/>
                <a:ea typeface="宋体" panose="02010600030101010101" pitchFamily="2" charset="-122"/>
              </a:rPr>
              <a:t>同时，介质发生弹性形变，因而具有弹性势能</a:t>
            </a:r>
            <a:r>
              <a:rPr lang="en-US" altLang="zh-CN" b="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grpSp>
        <p:nvGrpSpPr>
          <p:cNvPr id="278623" name="组合 278622"/>
          <p:cNvGrpSpPr/>
          <p:nvPr/>
        </p:nvGrpSpPr>
        <p:grpSpPr>
          <a:xfrm>
            <a:off x="394335" y="2780665"/>
            <a:ext cx="7650163" cy="1441450"/>
            <a:chOff x="384" y="1842"/>
            <a:chExt cx="4819" cy="908"/>
          </a:xfrm>
        </p:grpSpPr>
        <p:sp>
          <p:nvSpPr>
            <p:cNvPr id="66565" name="文本框 278617"/>
            <p:cNvSpPr txBox="1"/>
            <p:nvPr/>
          </p:nvSpPr>
          <p:spPr>
            <a:xfrm>
              <a:off x="384" y="1842"/>
              <a:ext cx="4220" cy="327"/>
            </a:xfrm>
            <a:prstGeom prst="rect">
              <a:avLst/>
            </a:prstGeom>
            <a:noFill/>
            <a:ln w="9525">
              <a:noFill/>
            </a:ln>
          </p:spPr>
          <p:txBody>
            <a:bodyPr anchor="t">
              <a:spAutoFit/>
            </a:bodyPr>
            <a:p>
              <a:r>
                <a:rPr lang="zh-CN" altLang="en-US" dirty="0">
                  <a:solidFill>
                    <a:srgbClr val="FF5050"/>
                  </a:solidFill>
                  <a:latin typeface="Times New Roman" panose="02020603050405020304" pitchFamily="18" charset="0"/>
                  <a:ea typeface="宋体" panose="02010600030101010101" pitchFamily="2" charset="-122"/>
                </a:rPr>
                <a:t>体积元的动能 </a:t>
              </a:r>
              <a:endParaRPr lang="zh-CN" altLang="en-US">
                <a:solidFill>
                  <a:srgbClr val="FF5050"/>
                </a:solidFill>
                <a:latin typeface="Times New Roman" panose="02020603050405020304" pitchFamily="18" charset="0"/>
                <a:ea typeface="宋体" panose="02010600030101010101" pitchFamily="2" charset="-122"/>
              </a:endParaRPr>
            </a:p>
          </p:txBody>
        </p:sp>
        <p:graphicFrame>
          <p:nvGraphicFramePr>
            <p:cNvPr id="66566" name="对象 278618"/>
            <p:cNvGraphicFramePr/>
            <p:nvPr/>
          </p:nvGraphicFramePr>
          <p:xfrm>
            <a:off x="738" y="2160"/>
            <a:ext cx="4465" cy="590"/>
          </p:xfrm>
          <a:graphic>
            <a:graphicData uri="http://schemas.openxmlformats.org/presentationml/2006/ole">
              <mc:AlternateContent xmlns:mc="http://schemas.openxmlformats.org/markup-compatibility/2006">
                <mc:Choice xmlns:v="urn:schemas-microsoft-com:vml" Requires="v">
                  <p:oleObj spid="_x0000_s3230" name="" r:id="rId1" imgW="2983230" imgH="393700" progId="Equation.DSMT4">
                    <p:embed/>
                  </p:oleObj>
                </mc:Choice>
                <mc:Fallback>
                  <p:oleObj name="" r:id="rId1" imgW="2983230" imgH="393700" progId="Equation.DSMT4">
                    <p:embed/>
                    <p:pic>
                      <p:nvPicPr>
                        <p:cNvPr id="0" name="图片 3229"/>
                        <p:cNvPicPr/>
                        <p:nvPr/>
                      </p:nvPicPr>
                      <p:blipFill>
                        <a:blip r:embed="rId2"/>
                        <a:stretch>
                          <a:fillRect/>
                        </a:stretch>
                      </p:blipFill>
                      <p:spPr>
                        <a:xfrm>
                          <a:off x="738" y="2160"/>
                          <a:ext cx="4465" cy="590"/>
                        </a:xfrm>
                        <a:prstGeom prst="rect">
                          <a:avLst/>
                        </a:prstGeom>
                        <a:noFill/>
                        <a:ln w="38100">
                          <a:noFill/>
                          <a:miter/>
                        </a:ln>
                      </p:spPr>
                    </p:pic>
                  </p:oleObj>
                </mc:Fallback>
              </mc:AlternateContent>
            </a:graphicData>
          </a:graphic>
        </p:graphicFrame>
      </p:grpSp>
      <p:grpSp>
        <p:nvGrpSpPr>
          <p:cNvPr id="278624" name="组合 278623"/>
          <p:cNvGrpSpPr/>
          <p:nvPr/>
        </p:nvGrpSpPr>
        <p:grpSpPr>
          <a:xfrm>
            <a:off x="540703" y="4222115"/>
            <a:ext cx="7512050" cy="1296988"/>
            <a:chOff x="431" y="2750"/>
            <a:chExt cx="4732" cy="817"/>
          </a:xfrm>
        </p:grpSpPr>
        <p:sp>
          <p:nvSpPr>
            <p:cNvPr id="66568" name="文本框 278619"/>
            <p:cNvSpPr txBox="1"/>
            <p:nvPr/>
          </p:nvSpPr>
          <p:spPr>
            <a:xfrm>
              <a:off x="431" y="2750"/>
              <a:ext cx="4220" cy="327"/>
            </a:xfrm>
            <a:prstGeom prst="rect">
              <a:avLst/>
            </a:prstGeom>
            <a:noFill/>
            <a:ln w="9525">
              <a:noFill/>
            </a:ln>
          </p:spPr>
          <p:txBody>
            <a:bodyPr anchor="t">
              <a:spAutoFit/>
            </a:bodyPr>
            <a:p>
              <a:r>
                <a:rPr lang="zh-CN" altLang="en-US" dirty="0">
                  <a:solidFill>
                    <a:srgbClr val="FF5050"/>
                  </a:solidFill>
                  <a:latin typeface="Times New Roman" panose="02020603050405020304" pitchFamily="18" charset="0"/>
                  <a:ea typeface="宋体" panose="02010600030101010101" pitchFamily="2" charset="-122"/>
                </a:rPr>
                <a:t>体积元的弹性势能 </a:t>
              </a:r>
              <a:endParaRPr lang="zh-CN" altLang="en-US">
                <a:solidFill>
                  <a:srgbClr val="FF5050"/>
                </a:solidFill>
                <a:latin typeface="Times New Roman" panose="02020603050405020304" pitchFamily="18" charset="0"/>
                <a:ea typeface="宋体" panose="02010600030101010101" pitchFamily="2" charset="-122"/>
              </a:endParaRPr>
            </a:p>
          </p:txBody>
        </p:sp>
        <p:graphicFrame>
          <p:nvGraphicFramePr>
            <p:cNvPr id="66569" name="对象 278620"/>
            <p:cNvGraphicFramePr/>
            <p:nvPr/>
          </p:nvGraphicFramePr>
          <p:xfrm>
            <a:off x="1743" y="2977"/>
            <a:ext cx="3420" cy="590"/>
          </p:xfrm>
          <a:graphic>
            <a:graphicData uri="http://schemas.openxmlformats.org/presentationml/2006/ole">
              <mc:AlternateContent xmlns:mc="http://schemas.openxmlformats.org/markup-compatibility/2006">
                <mc:Choice xmlns:v="urn:schemas-microsoft-com:vml" Requires="v">
                  <p:oleObj spid="_x0000_s3229" name="" r:id="rId3" imgW="2284730" imgH="393700" progId="Equation.DSMT4">
                    <p:embed/>
                  </p:oleObj>
                </mc:Choice>
                <mc:Fallback>
                  <p:oleObj name="" r:id="rId3" imgW="2284730" imgH="393700" progId="Equation.DSMT4">
                    <p:embed/>
                    <p:pic>
                      <p:nvPicPr>
                        <p:cNvPr id="0" name="图片 3228"/>
                        <p:cNvPicPr/>
                        <p:nvPr/>
                      </p:nvPicPr>
                      <p:blipFill>
                        <a:blip r:embed="rId4"/>
                        <a:stretch>
                          <a:fillRect/>
                        </a:stretch>
                      </p:blipFill>
                      <p:spPr>
                        <a:xfrm>
                          <a:off x="1743" y="2977"/>
                          <a:ext cx="3420" cy="590"/>
                        </a:xfrm>
                        <a:prstGeom prst="rect">
                          <a:avLst/>
                        </a:prstGeom>
                        <a:noFill/>
                        <a:ln w="38100">
                          <a:noFill/>
                          <a:miter/>
                        </a:ln>
                      </p:spPr>
                    </p:pic>
                  </p:oleObj>
                </mc:Fallback>
              </mc:AlternateContent>
            </a:graphicData>
          </a:graphic>
        </p:graphicFrame>
      </p:grpSp>
      <p:graphicFrame>
        <p:nvGraphicFramePr>
          <p:cNvPr id="278622" name="对象 278621"/>
          <p:cNvGraphicFramePr/>
          <p:nvPr/>
        </p:nvGraphicFramePr>
        <p:xfrm>
          <a:off x="1273493" y="5517515"/>
          <a:ext cx="6786562" cy="936625"/>
        </p:xfrm>
        <a:graphic>
          <a:graphicData uri="http://schemas.openxmlformats.org/presentationml/2006/ole">
            <mc:AlternateContent xmlns:mc="http://schemas.openxmlformats.org/markup-compatibility/2006">
              <mc:Choice xmlns:v="urn:schemas-microsoft-com:vml" Requires="v">
                <p:oleObj spid="_x0000_s3231" name="" r:id="rId5" imgW="2856230" imgH="393700" progId="Equation.DSMT4">
                  <p:embed/>
                </p:oleObj>
              </mc:Choice>
              <mc:Fallback>
                <p:oleObj name="" r:id="rId5" imgW="2856230" imgH="393700" progId="Equation.DSMT4">
                  <p:embed/>
                  <p:pic>
                    <p:nvPicPr>
                      <p:cNvPr id="0" name="图片 3230"/>
                      <p:cNvPicPr/>
                      <p:nvPr/>
                    </p:nvPicPr>
                    <p:blipFill>
                      <a:blip r:embed="rId6"/>
                      <a:stretch>
                        <a:fillRect/>
                      </a:stretch>
                    </p:blipFill>
                    <p:spPr>
                      <a:xfrm>
                        <a:off x="1273493" y="5517515"/>
                        <a:ext cx="6786562" cy="936625"/>
                      </a:xfrm>
                      <a:prstGeom prst="rect">
                        <a:avLst/>
                      </a:prstGeom>
                      <a:noFill/>
                      <a:ln w="38100">
                        <a:noFill/>
                        <a:miter/>
                      </a:ln>
                    </p:spPr>
                  </p:pic>
                </p:oleObj>
              </mc:Fallback>
            </mc:AlternateContent>
          </a:graphicData>
        </a:graphic>
      </p:graphicFrame>
      <p:sp>
        <p:nvSpPr>
          <p:cNvPr id="66571" name="Text Box 4"/>
          <p:cNvSpPr txBox="1"/>
          <p:nvPr/>
        </p:nvSpPr>
        <p:spPr>
          <a:xfrm>
            <a:off x="2520950" y="63500"/>
            <a:ext cx="4324350" cy="644525"/>
          </a:xfrm>
          <a:prstGeom prst="rect">
            <a:avLst/>
          </a:prstGeom>
          <a:noFill/>
          <a:ln w="9525">
            <a:noFill/>
          </a:ln>
        </p:spPr>
        <p:txBody>
          <a:bodyPr anchor="t">
            <a:spAutoFit/>
          </a:bodyPr>
          <a:p>
            <a:pPr>
              <a:spcBef>
                <a:spcPct val="50000"/>
              </a:spcBef>
            </a:pPr>
            <a:r>
              <a:rPr lang="en-US" altLang="zh-CN" sz="3600">
                <a:solidFill>
                  <a:srgbClr val="0000FF"/>
                </a:solidFill>
                <a:latin typeface="Times New Roman" panose="02020603050405020304" pitchFamily="18" charset="0"/>
                <a:ea typeface="宋体" panose="02010600030101010101" pitchFamily="2" charset="-122"/>
              </a:rPr>
              <a:t>§7.6</a:t>
            </a:r>
            <a:r>
              <a:rPr lang="zh-CN" altLang="en-US" sz="3600">
                <a:solidFill>
                  <a:srgbClr val="0000FF"/>
                </a:solidFill>
                <a:latin typeface="Times New Roman" panose="02020603050405020304" pitchFamily="18" charset="0"/>
                <a:ea typeface="宋体" panose="02010600030101010101" pitchFamily="2" charset="-122"/>
              </a:rPr>
              <a:t>　波的能量 </a:t>
            </a:r>
            <a:endParaRPr lang="zh-CN" altLang="en-US" sz="3600">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wipe(up)">
                                      <p:cBhvr>
                                        <p:cTn id="7" dur="500"/>
                                        <p:tgtEl>
                                          <p:spTgt spid="2785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blinds(horizontal)">
                                      <p:cBhvr>
                                        <p:cTn id="12" dur="500"/>
                                        <p:tgtEl>
                                          <p:spTgt spid="27853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8623"/>
                                        </p:tgtEl>
                                        <p:attrNameLst>
                                          <p:attrName>style.visibility</p:attrName>
                                        </p:attrNameLst>
                                      </p:cBhvr>
                                      <p:to>
                                        <p:strVal val="visible"/>
                                      </p:to>
                                    </p:set>
                                    <p:animEffect transition="in" filter="blinds(horizontal)">
                                      <p:cBhvr>
                                        <p:cTn id="17" dur="500"/>
                                        <p:tgtEl>
                                          <p:spTgt spid="27862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78624"/>
                                        </p:tgtEl>
                                        <p:attrNameLst>
                                          <p:attrName>style.visibility</p:attrName>
                                        </p:attrNameLst>
                                      </p:cBhvr>
                                      <p:to>
                                        <p:strVal val="visible"/>
                                      </p:to>
                                    </p:set>
                                    <p:animEffect transition="in" filter="box(in)">
                                      <p:cBhvr>
                                        <p:cTn id="22" dur="500"/>
                                        <p:tgtEl>
                                          <p:spTgt spid="27862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78622"/>
                                        </p:tgtEl>
                                        <p:attrNameLst>
                                          <p:attrName>style.visibility</p:attrName>
                                        </p:attrNameLst>
                                      </p:cBhvr>
                                      <p:to>
                                        <p:strVal val="visible"/>
                                      </p:to>
                                    </p:set>
                                    <p:animEffect transition="in" filter="slide(fromBottom)">
                                      <p:cBhvr>
                                        <p:cTn id="27" dur="500"/>
                                        <p:tgtEl>
                                          <p:spTgt spid="278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p:bldP spid="2785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9740" name="文本框 279739"/>
          <p:cNvSpPr txBox="1"/>
          <p:nvPr/>
        </p:nvSpPr>
        <p:spPr>
          <a:xfrm>
            <a:off x="914400" y="4005263"/>
            <a:ext cx="7689850" cy="521970"/>
          </a:xfrm>
          <a:prstGeom prst="rect">
            <a:avLst/>
          </a:prstGeom>
          <a:noFill/>
          <a:ln w="9525">
            <a:noFill/>
          </a:ln>
        </p:spPr>
        <p:txBody>
          <a:bodyPr anchor="t">
            <a:spAutoFit/>
          </a:bodyPr>
          <a:p>
            <a:pPr>
              <a:buClr>
                <a:srgbClr val="FF0066"/>
              </a:buClr>
              <a:buSzPct val="90000"/>
              <a:buFont typeface="Wingdings" panose="05000000000000000000" pitchFamily="2" charset="2"/>
              <a:buChar char="ü"/>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平衡位置</a:t>
            </a:r>
            <a:r>
              <a:rPr lang="en-US" dirty="0">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，动能、势能和总机械能均最大</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
        <p:nvSpPr>
          <p:cNvPr id="279741" name="文本框 279740"/>
          <p:cNvSpPr txBox="1"/>
          <p:nvPr/>
        </p:nvSpPr>
        <p:spPr>
          <a:xfrm>
            <a:off x="914400" y="5095875"/>
            <a:ext cx="7620000" cy="521970"/>
          </a:xfrm>
          <a:prstGeom prst="rect">
            <a:avLst/>
          </a:prstGeom>
          <a:noFill/>
          <a:ln w="9525">
            <a:noFill/>
          </a:ln>
        </p:spPr>
        <p:txBody>
          <a:bodyPr anchor="t">
            <a:spAutoFit/>
          </a:bodyPr>
          <a:p>
            <a:pPr>
              <a:buClr>
                <a:srgbClr val="FF0066"/>
              </a:buClr>
              <a:buSzPct val="90000"/>
              <a:buFont typeface="Wingdings" panose="05000000000000000000" pitchFamily="2" charset="2"/>
              <a:buChar char="ü"/>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位移最大处</a:t>
            </a:r>
            <a:r>
              <a:rPr lang="en-US" dirty="0">
                <a:latin typeface="Times New Roman" panose="02020603050405020304" pitchFamily="18" charset="0"/>
                <a:ea typeface="宋体" panose="02010600030101010101" pitchFamily="2" charset="-122"/>
              </a:rPr>
              <a:t>(b)</a:t>
            </a:r>
            <a:r>
              <a:rPr lang="zh-CN" altLang="en-US" dirty="0">
                <a:latin typeface="Times New Roman" panose="02020603050405020304" pitchFamily="18" charset="0"/>
                <a:ea typeface="宋体" panose="02010600030101010101" pitchFamily="2" charset="-122"/>
              </a:rPr>
              <a:t>，三者均为零</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
        <p:nvSpPr>
          <p:cNvPr id="279745" name="文本框 279744"/>
          <p:cNvSpPr txBox="1"/>
          <p:nvPr/>
        </p:nvSpPr>
        <p:spPr>
          <a:xfrm>
            <a:off x="914400" y="5743575"/>
            <a:ext cx="7620000" cy="519113"/>
          </a:xfrm>
          <a:prstGeom prst="rect">
            <a:avLst/>
          </a:prstGeom>
          <a:noFill/>
          <a:ln w="9525">
            <a:noFill/>
          </a:ln>
        </p:spPr>
        <p:txBody>
          <a:bodyPr anchor="t">
            <a:spAutoFit/>
          </a:bodyPr>
          <a:p>
            <a:pPr>
              <a:buClr>
                <a:srgbClr val="FF0066"/>
              </a:buClr>
              <a:buSzPct val="90000"/>
              <a:buFont typeface="Wingdings" panose="05000000000000000000" pitchFamily="2" charset="2"/>
              <a:buChar char="ü"/>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波动是</a:t>
            </a:r>
            <a:r>
              <a:rPr lang="zh-CN" altLang="en-US" dirty="0">
                <a:solidFill>
                  <a:srgbClr val="FF0000"/>
                </a:solidFill>
                <a:latin typeface="Times New Roman" panose="02020603050405020304" pitchFamily="18" charset="0"/>
                <a:ea typeface="宋体" panose="02010600030101010101" pitchFamily="2" charset="-122"/>
              </a:rPr>
              <a:t>能量传递</a:t>
            </a:r>
            <a:r>
              <a:rPr lang="zh-CN" altLang="en-US" dirty="0">
                <a:latin typeface="Times New Roman" panose="02020603050405020304" pitchFamily="18" charset="0"/>
                <a:ea typeface="宋体" panose="02010600030101010101" pitchFamily="2" charset="-122"/>
              </a:rPr>
              <a:t>的一种方式 </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grpSp>
        <p:nvGrpSpPr>
          <p:cNvPr id="67588" name="组合 279772"/>
          <p:cNvGrpSpPr/>
          <p:nvPr/>
        </p:nvGrpSpPr>
        <p:grpSpPr>
          <a:xfrm>
            <a:off x="1420495" y="605473"/>
            <a:ext cx="5988050" cy="3124200"/>
            <a:chOff x="864" y="2115"/>
            <a:chExt cx="3772" cy="1968"/>
          </a:xfrm>
        </p:grpSpPr>
        <p:sp>
          <p:nvSpPr>
            <p:cNvPr id="67589" name="矩形 279773"/>
            <p:cNvSpPr/>
            <p:nvPr/>
          </p:nvSpPr>
          <p:spPr>
            <a:xfrm>
              <a:off x="864" y="2211"/>
              <a:ext cx="3772" cy="1872"/>
            </a:xfrm>
            <a:prstGeom prst="rect">
              <a:avLst/>
            </a:prstGeom>
            <a:solidFill>
              <a:schemeClr val="bg1"/>
            </a:solidFill>
            <a:ln w="9525" cap="flat" cmpd="sng">
              <a:solidFill>
                <a:schemeClr val="tx2"/>
              </a:solidFill>
              <a:prstDash val="solid"/>
              <a:miter/>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67590" name="矩形 279774"/>
            <p:cNvSpPr/>
            <p:nvPr/>
          </p:nvSpPr>
          <p:spPr>
            <a:xfrm>
              <a:off x="1258" y="3018"/>
              <a:ext cx="162" cy="269"/>
            </a:xfrm>
            <a:prstGeom prst="rect">
              <a:avLst/>
            </a:prstGeom>
            <a:noFill/>
            <a:ln w="9525">
              <a:noFill/>
            </a:ln>
          </p:spPr>
          <p:txBody>
            <a:bodyPr wrap="none" lIns="0" tIns="0" rIns="0" bIns="0" anchor="t">
              <a:spAutoFit/>
            </a:bodyPr>
            <a:p>
              <a:r>
                <a:rPr lang="en-US" altLang="zh-CN" b="0" i="1">
                  <a:latin typeface="Times New Roman" panose="02020603050405020304" pitchFamily="18" charset="0"/>
                  <a:ea typeface="宋体" panose="02010600030101010101" pitchFamily="2" charset="-122"/>
                </a:rPr>
                <a:t>O</a:t>
              </a:r>
              <a:endParaRPr lang="en-US" altLang="zh-CN" b="0" i="1">
                <a:latin typeface="Times New Roman" panose="02020603050405020304" pitchFamily="18" charset="0"/>
                <a:ea typeface="宋体" panose="02010600030101010101" pitchFamily="2" charset="-122"/>
              </a:endParaRPr>
            </a:p>
          </p:txBody>
        </p:sp>
        <p:sp>
          <p:nvSpPr>
            <p:cNvPr id="67591" name="矩形 279775"/>
            <p:cNvSpPr/>
            <p:nvPr/>
          </p:nvSpPr>
          <p:spPr>
            <a:xfrm>
              <a:off x="1612" y="2115"/>
              <a:ext cx="176" cy="374"/>
            </a:xfrm>
            <a:prstGeom prst="rect">
              <a:avLst/>
            </a:prstGeom>
            <a:noFill/>
            <a:ln w="9525">
              <a:noFill/>
            </a:ln>
          </p:spPr>
          <p:txBody>
            <a:bodyPr lIns="0" tIns="0" rIns="0" bIns="0" anchor="t">
              <a:spAutoFit/>
            </a:bodyPr>
            <a:p>
              <a:r>
                <a:rPr lang="en-US" altLang="zh-CN" sz="3900" b="0" i="1">
                  <a:solidFill>
                    <a:srgbClr val="000000"/>
                  </a:solidFill>
                  <a:latin typeface="Times New Roman" panose="02020603050405020304" pitchFamily="18" charset="0"/>
                  <a:ea typeface="宋体" panose="02010600030101010101" pitchFamily="2" charset="-122"/>
                </a:rPr>
                <a:t>y</a:t>
              </a:r>
              <a:endParaRPr lang="en-US" altLang="zh-CN" sz="2400">
                <a:latin typeface="Times New Roman" panose="02020603050405020304" pitchFamily="18" charset="0"/>
                <a:ea typeface="宋体" panose="02010600030101010101" pitchFamily="2" charset="-122"/>
              </a:endParaRPr>
            </a:p>
          </p:txBody>
        </p:sp>
        <p:graphicFrame>
          <p:nvGraphicFramePr>
            <p:cNvPr id="67594" name="对象 279778"/>
            <p:cNvGraphicFramePr/>
            <p:nvPr/>
          </p:nvGraphicFramePr>
          <p:xfrm>
            <a:off x="2612" y="2902"/>
            <a:ext cx="272" cy="268"/>
          </p:xfrm>
          <a:graphic>
            <a:graphicData uri="http://schemas.openxmlformats.org/presentationml/2006/ole">
              <mc:AlternateContent xmlns:mc="http://schemas.openxmlformats.org/markup-compatibility/2006">
                <mc:Choice xmlns:v="urn:schemas-microsoft-com:vml" Requires="v">
                  <p:oleObj spid="_x0000_s3220" name="" r:id="rId1" imgW="228600" imgH="203200" progId="Equation.3">
                    <p:embed/>
                  </p:oleObj>
                </mc:Choice>
                <mc:Fallback>
                  <p:oleObj name="" r:id="rId1" imgW="228600" imgH="203200" progId="Equation.3">
                    <p:embed/>
                    <p:pic>
                      <p:nvPicPr>
                        <p:cNvPr id="0" name="图片 3219"/>
                        <p:cNvPicPr/>
                        <p:nvPr/>
                      </p:nvPicPr>
                      <p:blipFill>
                        <a:blip r:embed="rId2"/>
                        <a:stretch>
                          <a:fillRect/>
                        </a:stretch>
                      </p:blipFill>
                      <p:spPr>
                        <a:xfrm>
                          <a:off x="2612" y="2902"/>
                          <a:ext cx="272" cy="268"/>
                        </a:xfrm>
                        <a:prstGeom prst="rect">
                          <a:avLst/>
                        </a:prstGeom>
                        <a:noFill/>
                        <a:ln w="38100">
                          <a:noFill/>
                          <a:miter/>
                        </a:ln>
                      </p:spPr>
                    </p:pic>
                  </p:oleObj>
                </mc:Fallback>
              </mc:AlternateContent>
            </a:graphicData>
          </a:graphic>
        </p:graphicFrame>
        <p:graphicFrame>
          <p:nvGraphicFramePr>
            <p:cNvPr id="67595" name="对象 279779"/>
            <p:cNvGraphicFramePr/>
            <p:nvPr/>
          </p:nvGraphicFramePr>
          <p:xfrm>
            <a:off x="4206" y="2909"/>
            <a:ext cx="222" cy="240"/>
          </p:xfrm>
          <a:graphic>
            <a:graphicData uri="http://schemas.openxmlformats.org/presentationml/2006/ole">
              <mc:AlternateContent xmlns:mc="http://schemas.openxmlformats.org/markup-compatibility/2006">
                <mc:Choice xmlns:v="urn:schemas-microsoft-com:vml" Requires="v">
                  <p:oleObj spid="_x0000_s3228" name="" r:id="rId3" imgW="177800" imgH="189865" progId="Equation.3">
                    <p:embed/>
                  </p:oleObj>
                </mc:Choice>
                <mc:Fallback>
                  <p:oleObj name="" r:id="rId3" imgW="177800" imgH="189865" progId="Equation.3">
                    <p:embed/>
                    <p:pic>
                      <p:nvPicPr>
                        <p:cNvPr id="0" name="图片 3227"/>
                        <p:cNvPicPr/>
                        <p:nvPr/>
                      </p:nvPicPr>
                      <p:blipFill>
                        <a:blip r:embed="rId4"/>
                        <a:stretch>
                          <a:fillRect/>
                        </a:stretch>
                      </p:blipFill>
                      <p:spPr>
                        <a:xfrm>
                          <a:off x="4206" y="2909"/>
                          <a:ext cx="222" cy="240"/>
                        </a:xfrm>
                        <a:prstGeom prst="rect">
                          <a:avLst/>
                        </a:prstGeom>
                        <a:noFill/>
                        <a:ln w="38100">
                          <a:noFill/>
                          <a:miter/>
                        </a:ln>
                      </p:spPr>
                    </p:pic>
                  </p:oleObj>
                </mc:Fallback>
              </mc:AlternateContent>
            </a:graphicData>
          </a:graphic>
        </p:graphicFrame>
        <p:sp>
          <p:nvSpPr>
            <p:cNvPr id="67596" name="直接连接符 279780"/>
            <p:cNvSpPr/>
            <p:nvPr/>
          </p:nvSpPr>
          <p:spPr>
            <a:xfrm flipV="1">
              <a:off x="1502" y="2385"/>
              <a:ext cx="0" cy="1440"/>
            </a:xfrm>
            <a:prstGeom prst="line">
              <a:avLst/>
            </a:prstGeom>
            <a:ln w="12700" cap="flat" cmpd="sng">
              <a:solidFill>
                <a:schemeClr val="tx1"/>
              </a:solidFill>
              <a:prstDash val="solid"/>
              <a:round/>
              <a:headEnd type="none" w="med" len="med"/>
              <a:tailEnd type="triangle" w="sm" len="lg"/>
            </a:ln>
          </p:spPr>
        </p:sp>
        <p:sp>
          <p:nvSpPr>
            <p:cNvPr id="67597" name="直接连接符 279781"/>
            <p:cNvSpPr/>
            <p:nvPr/>
          </p:nvSpPr>
          <p:spPr>
            <a:xfrm>
              <a:off x="1525" y="3171"/>
              <a:ext cx="2880" cy="0"/>
            </a:xfrm>
            <a:prstGeom prst="line">
              <a:avLst/>
            </a:prstGeom>
            <a:ln w="12700" cap="flat" cmpd="sng">
              <a:solidFill>
                <a:schemeClr val="tx1"/>
              </a:solidFill>
              <a:prstDash val="solid"/>
              <a:round/>
              <a:headEnd type="none" w="med" len="med"/>
              <a:tailEnd type="triangle" w="sm" len="lg"/>
            </a:ln>
          </p:spPr>
        </p:sp>
        <p:sp>
          <p:nvSpPr>
            <p:cNvPr id="67598" name="直接连接符 279782"/>
            <p:cNvSpPr/>
            <p:nvPr/>
          </p:nvSpPr>
          <p:spPr>
            <a:xfrm>
              <a:off x="1968" y="2355"/>
              <a:ext cx="0" cy="1152"/>
            </a:xfrm>
            <a:prstGeom prst="line">
              <a:avLst/>
            </a:prstGeom>
            <a:ln w="12700" cap="flat" cmpd="sng">
              <a:solidFill>
                <a:schemeClr val="tx1"/>
              </a:solidFill>
              <a:prstDash val="dash"/>
              <a:round/>
              <a:headEnd type="none" w="med" len="med"/>
              <a:tailEnd type="none" w="med" len="med"/>
            </a:ln>
          </p:spPr>
        </p:sp>
        <p:sp>
          <p:nvSpPr>
            <p:cNvPr id="67602" name="直接连接符 279786"/>
            <p:cNvSpPr/>
            <p:nvPr/>
          </p:nvSpPr>
          <p:spPr>
            <a:xfrm>
              <a:off x="3888" y="2355"/>
              <a:ext cx="0" cy="1152"/>
            </a:xfrm>
            <a:prstGeom prst="line">
              <a:avLst/>
            </a:prstGeom>
            <a:ln w="12700" cap="flat" cmpd="sng">
              <a:solidFill>
                <a:schemeClr val="tx1"/>
              </a:solidFill>
              <a:prstDash val="dash"/>
              <a:round/>
              <a:headEnd type="none" w="med" len="med"/>
              <a:tailEnd type="none" w="med" len="med"/>
            </a:ln>
          </p:spPr>
        </p:sp>
        <p:sp>
          <p:nvSpPr>
            <p:cNvPr id="67603" name="任意多边形 279787"/>
            <p:cNvSpPr/>
            <p:nvPr/>
          </p:nvSpPr>
          <p:spPr>
            <a:xfrm>
              <a:off x="1488" y="2568"/>
              <a:ext cx="2749" cy="1237"/>
            </a:xfrm>
            <a:custGeom>
              <a:avLst/>
              <a:gdLst/>
              <a:ahLst/>
              <a:cxnLst/>
              <a:pathLst>
                <a:path w="2749" h="1237">
                  <a:moveTo>
                    <a:pt x="0" y="0"/>
                  </a:moveTo>
                  <a:lnTo>
                    <a:pt x="28" y="2"/>
                  </a:lnTo>
                  <a:lnTo>
                    <a:pt x="55" y="11"/>
                  </a:lnTo>
                  <a:lnTo>
                    <a:pt x="84" y="22"/>
                  </a:lnTo>
                  <a:lnTo>
                    <a:pt x="112" y="41"/>
                  </a:lnTo>
                  <a:lnTo>
                    <a:pt x="139" y="63"/>
                  </a:lnTo>
                  <a:lnTo>
                    <a:pt x="167" y="90"/>
                  </a:lnTo>
                  <a:lnTo>
                    <a:pt x="194" y="121"/>
                  </a:lnTo>
                  <a:lnTo>
                    <a:pt x="222" y="157"/>
                  </a:lnTo>
                  <a:lnTo>
                    <a:pt x="250" y="195"/>
                  </a:lnTo>
                  <a:lnTo>
                    <a:pt x="277" y="238"/>
                  </a:lnTo>
                  <a:lnTo>
                    <a:pt x="306" y="285"/>
                  </a:lnTo>
                  <a:lnTo>
                    <a:pt x="334" y="333"/>
                  </a:lnTo>
                  <a:lnTo>
                    <a:pt x="361" y="384"/>
                  </a:lnTo>
                  <a:lnTo>
                    <a:pt x="389" y="437"/>
                  </a:lnTo>
                  <a:lnTo>
                    <a:pt x="417" y="492"/>
                  </a:lnTo>
                  <a:lnTo>
                    <a:pt x="444" y="547"/>
                  </a:lnTo>
                  <a:lnTo>
                    <a:pt x="473" y="602"/>
                  </a:lnTo>
                  <a:lnTo>
                    <a:pt x="499" y="659"/>
                  </a:lnTo>
                  <a:lnTo>
                    <a:pt x="528" y="715"/>
                  </a:lnTo>
                  <a:lnTo>
                    <a:pt x="556" y="770"/>
                  </a:lnTo>
                  <a:lnTo>
                    <a:pt x="583" y="824"/>
                  </a:lnTo>
                  <a:lnTo>
                    <a:pt x="611" y="876"/>
                  </a:lnTo>
                  <a:lnTo>
                    <a:pt x="639" y="926"/>
                  </a:lnTo>
                  <a:lnTo>
                    <a:pt x="666" y="973"/>
                  </a:lnTo>
                  <a:lnTo>
                    <a:pt x="695" y="1018"/>
                  </a:lnTo>
                  <a:lnTo>
                    <a:pt x="723" y="1059"/>
                  </a:lnTo>
                  <a:lnTo>
                    <a:pt x="750" y="1097"/>
                  </a:lnTo>
                  <a:lnTo>
                    <a:pt x="778" y="1131"/>
                  </a:lnTo>
                  <a:lnTo>
                    <a:pt x="805" y="1160"/>
                  </a:lnTo>
                  <a:lnTo>
                    <a:pt x="833" y="1185"/>
                  </a:lnTo>
                  <a:lnTo>
                    <a:pt x="861" y="1205"/>
                  </a:lnTo>
                  <a:lnTo>
                    <a:pt x="888" y="1221"/>
                  </a:lnTo>
                  <a:lnTo>
                    <a:pt x="917" y="1231"/>
                  </a:lnTo>
                  <a:lnTo>
                    <a:pt x="945" y="1236"/>
                  </a:lnTo>
                  <a:lnTo>
                    <a:pt x="972" y="1237"/>
                  </a:lnTo>
                  <a:lnTo>
                    <a:pt x="1000" y="1232"/>
                  </a:lnTo>
                  <a:lnTo>
                    <a:pt x="1028" y="1222"/>
                  </a:lnTo>
                  <a:lnTo>
                    <a:pt x="1055" y="1207"/>
                  </a:lnTo>
                  <a:lnTo>
                    <a:pt x="1083" y="1188"/>
                  </a:lnTo>
                  <a:lnTo>
                    <a:pt x="1110" y="1163"/>
                  </a:lnTo>
                  <a:lnTo>
                    <a:pt x="1139" y="1134"/>
                  </a:lnTo>
                  <a:lnTo>
                    <a:pt x="1167" y="1101"/>
                  </a:lnTo>
                  <a:lnTo>
                    <a:pt x="1194" y="1063"/>
                  </a:lnTo>
                  <a:lnTo>
                    <a:pt x="1222" y="1022"/>
                  </a:lnTo>
                  <a:lnTo>
                    <a:pt x="1250" y="978"/>
                  </a:lnTo>
                  <a:lnTo>
                    <a:pt x="1277" y="931"/>
                  </a:lnTo>
                  <a:lnTo>
                    <a:pt x="1306" y="882"/>
                  </a:lnTo>
                  <a:lnTo>
                    <a:pt x="1334" y="830"/>
                  </a:lnTo>
                  <a:lnTo>
                    <a:pt x="1361" y="776"/>
                  </a:lnTo>
                  <a:lnTo>
                    <a:pt x="1389" y="722"/>
                  </a:lnTo>
                  <a:lnTo>
                    <a:pt x="1416" y="666"/>
                  </a:lnTo>
                  <a:lnTo>
                    <a:pt x="1444" y="609"/>
                  </a:lnTo>
                  <a:lnTo>
                    <a:pt x="1472" y="553"/>
                  </a:lnTo>
                  <a:lnTo>
                    <a:pt x="1499" y="497"/>
                  </a:lnTo>
                  <a:lnTo>
                    <a:pt x="1528" y="443"/>
                  </a:lnTo>
                  <a:lnTo>
                    <a:pt x="1556" y="390"/>
                  </a:lnTo>
                  <a:lnTo>
                    <a:pt x="1583" y="338"/>
                  </a:lnTo>
                  <a:lnTo>
                    <a:pt x="1611" y="290"/>
                  </a:lnTo>
                  <a:lnTo>
                    <a:pt x="1639" y="244"/>
                  </a:lnTo>
                  <a:lnTo>
                    <a:pt x="1666" y="201"/>
                  </a:lnTo>
                  <a:lnTo>
                    <a:pt x="1694" y="161"/>
                  </a:lnTo>
                  <a:lnTo>
                    <a:pt x="1721" y="124"/>
                  </a:lnTo>
                  <a:lnTo>
                    <a:pt x="1750" y="93"/>
                  </a:lnTo>
                  <a:lnTo>
                    <a:pt x="1778" y="65"/>
                  </a:lnTo>
                  <a:lnTo>
                    <a:pt x="1805" y="43"/>
                  </a:lnTo>
                  <a:lnTo>
                    <a:pt x="1833" y="25"/>
                  </a:lnTo>
                  <a:lnTo>
                    <a:pt x="1861" y="12"/>
                  </a:lnTo>
                  <a:lnTo>
                    <a:pt x="1888" y="3"/>
                  </a:lnTo>
                  <a:lnTo>
                    <a:pt x="1916" y="0"/>
                  </a:lnTo>
                  <a:lnTo>
                    <a:pt x="1945" y="2"/>
                  </a:lnTo>
                  <a:lnTo>
                    <a:pt x="1972" y="8"/>
                  </a:lnTo>
                  <a:lnTo>
                    <a:pt x="2000" y="21"/>
                  </a:lnTo>
                  <a:lnTo>
                    <a:pt x="2027" y="39"/>
                  </a:lnTo>
                  <a:lnTo>
                    <a:pt x="2055" y="60"/>
                  </a:lnTo>
                  <a:lnTo>
                    <a:pt x="2083" y="86"/>
                  </a:lnTo>
                  <a:lnTo>
                    <a:pt x="2110" y="117"/>
                  </a:lnTo>
                  <a:lnTo>
                    <a:pt x="2139" y="152"/>
                  </a:lnTo>
                  <a:lnTo>
                    <a:pt x="2167" y="191"/>
                  </a:lnTo>
                  <a:lnTo>
                    <a:pt x="2194" y="233"/>
                  </a:lnTo>
                  <a:lnTo>
                    <a:pt x="2222" y="279"/>
                  </a:lnTo>
                  <a:lnTo>
                    <a:pt x="2250" y="327"/>
                  </a:lnTo>
                  <a:lnTo>
                    <a:pt x="2277" y="378"/>
                  </a:lnTo>
                  <a:lnTo>
                    <a:pt x="2305" y="431"/>
                  </a:lnTo>
                  <a:lnTo>
                    <a:pt x="2332" y="485"/>
                  </a:lnTo>
                  <a:lnTo>
                    <a:pt x="2361" y="540"/>
                  </a:lnTo>
                  <a:lnTo>
                    <a:pt x="2389" y="596"/>
                  </a:lnTo>
                  <a:lnTo>
                    <a:pt x="2416" y="653"/>
                  </a:lnTo>
                  <a:lnTo>
                    <a:pt x="2444" y="709"/>
                  </a:lnTo>
                  <a:lnTo>
                    <a:pt x="2472" y="764"/>
                  </a:lnTo>
                  <a:lnTo>
                    <a:pt x="2499" y="817"/>
                  </a:lnTo>
                  <a:lnTo>
                    <a:pt x="2527" y="870"/>
                  </a:lnTo>
                  <a:lnTo>
                    <a:pt x="2556" y="920"/>
                  </a:lnTo>
                  <a:lnTo>
                    <a:pt x="2583" y="969"/>
                  </a:lnTo>
                  <a:lnTo>
                    <a:pt x="2611" y="1013"/>
                  </a:lnTo>
                  <a:lnTo>
                    <a:pt x="2638" y="1055"/>
                  </a:lnTo>
                  <a:lnTo>
                    <a:pt x="2666" y="1092"/>
                  </a:lnTo>
                  <a:lnTo>
                    <a:pt x="2694" y="1127"/>
                  </a:lnTo>
                  <a:lnTo>
                    <a:pt x="2721" y="1157"/>
                  </a:lnTo>
                  <a:lnTo>
                    <a:pt x="2749" y="1182"/>
                  </a:lnTo>
                </a:path>
              </a:pathLst>
            </a:custGeom>
            <a:noFill/>
            <a:ln w="28575" cap="flat" cmpd="sng">
              <a:solidFill>
                <a:srgbClr val="0000FF"/>
              </a:solidFill>
              <a:prstDash val="solid"/>
              <a:round/>
              <a:headEnd type="none" w="med" len="med"/>
              <a:tailEnd type="none" w="med" len="med"/>
            </a:ln>
          </p:spPr>
          <p:txBody>
            <a:bodyPr/>
            <a:p>
              <a:endParaRPr lang="zh-CN" altLang="en-US"/>
            </a:p>
          </p:txBody>
        </p:sp>
        <p:sp>
          <p:nvSpPr>
            <p:cNvPr id="67604" name="直接连接符 279788"/>
            <p:cNvSpPr/>
            <p:nvPr/>
          </p:nvSpPr>
          <p:spPr>
            <a:xfrm>
              <a:off x="1985" y="2488"/>
              <a:ext cx="1920" cy="1"/>
            </a:xfrm>
            <a:prstGeom prst="line">
              <a:avLst/>
            </a:prstGeom>
            <a:ln w="28575" cap="flat" cmpd="sng">
              <a:solidFill>
                <a:srgbClr val="CC0000"/>
              </a:solidFill>
              <a:prstDash val="solid"/>
              <a:round/>
              <a:headEnd type="triangle" w="sm" len="lg"/>
              <a:tailEnd type="triangle" w="sm" len="lg"/>
            </a:ln>
          </p:spPr>
        </p:sp>
        <p:graphicFrame>
          <p:nvGraphicFramePr>
            <p:cNvPr id="67605" name="对象 279789"/>
            <p:cNvGraphicFramePr/>
            <p:nvPr/>
          </p:nvGraphicFramePr>
          <p:xfrm>
            <a:off x="2729" y="2167"/>
            <a:ext cx="320" cy="299"/>
          </p:xfrm>
          <a:graphic>
            <a:graphicData uri="http://schemas.openxmlformats.org/presentationml/2006/ole">
              <mc:AlternateContent xmlns:mc="http://schemas.openxmlformats.org/markup-compatibility/2006">
                <mc:Choice xmlns:v="urn:schemas-microsoft-com:vml" Requires="v">
                  <p:oleObj spid="_x0000_s3233" name="" r:id="rId5" imgW="139700" imgH="177800" progId="Equation.3">
                    <p:embed/>
                  </p:oleObj>
                </mc:Choice>
                <mc:Fallback>
                  <p:oleObj name="" r:id="rId5" imgW="139700" imgH="177800" progId="Equation.3">
                    <p:embed/>
                    <p:pic>
                      <p:nvPicPr>
                        <p:cNvPr id="0" name="图片 3232"/>
                        <p:cNvPicPr/>
                        <p:nvPr/>
                      </p:nvPicPr>
                      <p:blipFill>
                        <a:blip r:embed="rId6"/>
                        <a:stretch>
                          <a:fillRect/>
                        </a:stretch>
                      </p:blipFill>
                      <p:spPr>
                        <a:xfrm>
                          <a:off x="2729" y="2167"/>
                          <a:ext cx="320" cy="299"/>
                        </a:xfrm>
                        <a:prstGeom prst="rect">
                          <a:avLst/>
                        </a:prstGeom>
                        <a:noFill/>
                        <a:ln w="38100">
                          <a:noFill/>
                          <a:miter/>
                        </a:ln>
                      </p:spPr>
                    </p:pic>
                  </p:oleObj>
                </mc:Fallback>
              </mc:AlternateContent>
            </a:graphicData>
          </a:graphic>
        </p:graphicFrame>
        <p:graphicFrame>
          <p:nvGraphicFramePr>
            <p:cNvPr id="67606" name="对象 279790"/>
            <p:cNvGraphicFramePr/>
            <p:nvPr/>
          </p:nvGraphicFramePr>
          <p:xfrm>
            <a:off x="1132" y="2355"/>
            <a:ext cx="409" cy="432"/>
          </p:xfrm>
          <a:graphic>
            <a:graphicData uri="http://schemas.openxmlformats.org/presentationml/2006/ole">
              <mc:AlternateContent xmlns:mc="http://schemas.openxmlformats.org/markup-compatibility/2006">
                <mc:Choice xmlns:v="urn:schemas-microsoft-com:vml" Requires="v">
                  <p:oleObj spid="_x0000_s3234" name="" r:id="rId7" imgW="203200" imgH="215900" progId="Equation.3">
                    <p:embed/>
                  </p:oleObj>
                </mc:Choice>
                <mc:Fallback>
                  <p:oleObj name="" r:id="rId7" imgW="203200" imgH="215900" progId="Equation.3">
                    <p:embed/>
                    <p:pic>
                      <p:nvPicPr>
                        <p:cNvPr id="0" name="图片 3233"/>
                        <p:cNvPicPr/>
                        <p:nvPr/>
                      </p:nvPicPr>
                      <p:blipFill>
                        <a:blip r:embed="rId8"/>
                        <a:stretch>
                          <a:fillRect/>
                        </a:stretch>
                      </p:blipFill>
                      <p:spPr>
                        <a:xfrm>
                          <a:off x="1132" y="2355"/>
                          <a:ext cx="409" cy="432"/>
                        </a:xfrm>
                        <a:prstGeom prst="rect">
                          <a:avLst/>
                        </a:prstGeom>
                        <a:noFill/>
                        <a:ln w="38100">
                          <a:noFill/>
                          <a:miter/>
                        </a:ln>
                      </p:spPr>
                    </p:pic>
                  </p:oleObj>
                </mc:Fallback>
              </mc:AlternateContent>
            </a:graphicData>
          </a:graphic>
        </p:graphicFrame>
        <p:sp>
          <p:nvSpPr>
            <p:cNvPr id="67610" name="矩形 279794"/>
            <p:cNvSpPr/>
            <p:nvPr/>
          </p:nvSpPr>
          <p:spPr>
            <a:xfrm rot="-98557">
              <a:off x="3330" y="2547"/>
              <a:ext cx="172" cy="79"/>
            </a:xfrm>
            <a:prstGeom prst="rect">
              <a:avLst/>
            </a:prstGeom>
            <a:solidFill>
              <a:srgbClr val="CC0000"/>
            </a:solidFill>
            <a:ln w="19050" cap="flat" cmpd="sng">
              <a:solidFill>
                <a:schemeClr val="tx1"/>
              </a:solidFill>
              <a:prstDash val="solid"/>
              <a:miter/>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graphicFrame>
          <p:nvGraphicFramePr>
            <p:cNvPr id="67613" name="对象 279797"/>
            <p:cNvGraphicFramePr/>
            <p:nvPr/>
          </p:nvGraphicFramePr>
          <p:xfrm>
            <a:off x="3307" y="2628"/>
            <a:ext cx="240" cy="246"/>
          </p:xfrm>
          <a:graphic>
            <a:graphicData uri="http://schemas.openxmlformats.org/presentationml/2006/ole">
              <mc:AlternateContent xmlns:mc="http://schemas.openxmlformats.org/markup-compatibility/2006">
                <mc:Choice xmlns:v="urn:schemas-microsoft-com:vml" Requires="v">
                  <p:oleObj spid="_x0000_s3236" name="" r:id="rId9" imgW="228600" imgH="203200" progId="Equation.3">
                    <p:embed/>
                  </p:oleObj>
                </mc:Choice>
                <mc:Fallback>
                  <p:oleObj name="" r:id="rId9" imgW="228600" imgH="203200" progId="Equation.3">
                    <p:embed/>
                    <p:pic>
                      <p:nvPicPr>
                        <p:cNvPr id="0" name="图片 3235"/>
                        <p:cNvPicPr/>
                        <p:nvPr/>
                      </p:nvPicPr>
                      <p:blipFill>
                        <a:blip r:embed="rId10"/>
                        <a:stretch>
                          <a:fillRect/>
                        </a:stretch>
                      </p:blipFill>
                      <p:spPr>
                        <a:xfrm>
                          <a:off x="3307" y="2628"/>
                          <a:ext cx="240" cy="246"/>
                        </a:xfrm>
                        <a:prstGeom prst="rect">
                          <a:avLst/>
                        </a:prstGeom>
                        <a:noFill/>
                        <a:ln w="38100">
                          <a:noFill/>
                          <a:miter/>
                        </a:ln>
                      </p:spPr>
                    </p:pic>
                  </p:oleObj>
                </mc:Fallback>
              </mc:AlternateContent>
            </a:graphicData>
          </a:graphic>
        </p:graphicFrame>
        <p:sp>
          <p:nvSpPr>
            <p:cNvPr id="67614" name="平行四边形 279798"/>
            <p:cNvSpPr/>
            <p:nvPr/>
          </p:nvSpPr>
          <p:spPr>
            <a:xfrm rot="7014515">
              <a:off x="2674" y="3129"/>
              <a:ext cx="464" cy="85"/>
            </a:xfrm>
            <a:prstGeom prst="parallelogram">
              <a:avLst>
                <a:gd name="adj" fmla="val 136470"/>
              </a:avLst>
            </a:prstGeom>
            <a:solidFill>
              <a:srgbClr val="CC0000"/>
            </a:solidFill>
            <a:ln w="19050" cap="flat" cmpd="sng">
              <a:solidFill>
                <a:schemeClr val="tx1"/>
              </a:solidFill>
              <a:prstDash val="solid"/>
              <a:miter/>
              <a:headEnd type="none" w="med" len="med"/>
              <a:tailEnd type="none" w="med" len="med"/>
            </a:ln>
          </p:spPr>
          <p:txBody>
            <a:bodyPr rot="10800000" vert="eaVert" wrap="none" anchor="ctr"/>
            <a:p>
              <a:endParaRPr lang="zh-CN" altLang="zh-CN" dirty="0">
                <a:solidFill>
                  <a:schemeClr val="tx2"/>
                </a:solidFill>
                <a:latin typeface="Times New Roman" panose="02020603050405020304" pitchFamily="18" charset="0"/>
                <a:ea typeface="宋体" panose="02010600030101010101" pitchFamily="2" charset="-122"/>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79740"/>
                                        </p:tgtEl>
                                        <p:attrNameLst>
                                          <p:attrName>style.visibility</p:attrName>
                                        </p:attrNameLst>
                                      </p:cBhvr>
                                      <p:to>
                                        <p:strVal val="visible"/>
                                      </p:to>
                                    </p:set>
                                    <p:anim calcmode="lin" valueType="num">
                                      <p:cBhvr>
                                        <p:cTn id="7" dur="500" fill="hold"/>
                                        <p:tgtEl>
                                          <p:spTgt spid="279740"/>
                                        </p:tgtEl>
                                        <p:attrNameLst>
                                          <p:attrName>ppt_x</p:attrName>
                                        </p:attrNameLst>
                                      </p:cBhvr>
                                      <p:tavLst>
                                        <p:tav tm="0">
                                          <p:val>
                                            <p:strVal val="#ppt_x"/>
                                          </p:val>
                                        </p:tav>
                                        <p:tav tm="100000">
                                          <p:val>
                                            <p:strVal val="#ppt_x"/>
                                          </p:val>
                                        </p:tav>
                                      </p:tavLst>
                                    </p:anim>
                                    <p:anim calcmode="lin" valueType="num">
                                      <p:cBhvr>
                                        <p:cTn id="8" dur="500" fill="hold"/>
                                        <p:tgtEl>
                                          <p:spTgt spid="279740"/>
                                        </p:tgtEl>
                                        <p:attrNameLst>
                                          <p:attrName>ppt_y</p:attrName>
                                        </p:attrNameLst>
                                      </p:cBhvr>
                                      <p:tavLst>
                                        <p:tav tm="0">
                                          <p:val>
                                            <p:strVal val="#ppt_y-#ppt_h/2"/>
                                          </p:val>
                                        </p:tav>
                                        <p:tav tm="100000">
                                          <p:val>
                                            <p:strVal val="#ppt_y"/>
                                          </p:val>
                                        </p:tav>
                                      </p:tavLst>
                                    </p:anim>
                                    <p:anim calcmode="lin" valueType="num">
                                      <p:cBhvr>
                                        <p:cTn id="9" dur="500" fill="hold"/>
                                        <p:tgtEl>
                                          <p:spTgt spid="279740"/>
                                        </p:tgtEl>
                                        <p:attrNameLst>
                                          <p:attrName>ppt_w</p:attrName>
                                        </p:attrNameLst>
                                      </p:cBhvr>
                                      <p:tavLst>
                                        <p:tav tm="0">
                                          <p:val>
                                            <p:strVal val="#ppt_w"/>
                                          </p:val>
                                        </p:tav>
                                        <p:tav tm="100000">
                                          <p:val>
                                            <p:strVal val="#ppt_w"/>
                                          </p:val>
                                        </p:tav>
                                      </p:tavLst>
                                    </p:anim>
                                    <p:anim calcmode="lin" valueType="num">
                                      <p:cBhvr>
                                        <p:cTn id="10" dur="500" fill="hold"/>
                                        <p:tgtEl>
                                          <p:spTgt spid="279740"/>
                                        </p:tgtEl>
                                        <p:attrNameLst>
                                          <p:attrName>ppt_h</p:attrName>
                                        </p:attrNameLst>
                                      </p:cBhvr>
                                      <p:tavLst>
                                        <p:tav tm="0">
                                          <p:val>
                                            <p:fltVal val="0.00000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279741"/>
                                        </p:tgtEl>
                                        <p:attrNameLst>
                                          <p:attrName>style.visibility</p:attrName>
                                        </p:attrNameLst>
                                      </p:cBhvr>
                                      <p:to>
                                        <p:strVal val="visible"/>
                                      </p:to>
                                    </p:set>
                                    <p:anim calcmode="lin" valueType="num">
                                      <p:cBhvr>
                                        <p:cTn id="15" dur="500" fill="hold"/>
                                        <p:tgtEl>
                                          <p:spTgt spid="279741"/>
                                        </p:tgtEl>
                                        <p:attrNameLst>
                                          <p:attrName>ppt_x</p:attrName>
                                        </p:attrNameLst>
                                      </p:cBhvr>
                                      <p:tavLst>
                                        <p:tav tm="0">
                                          <p:val>
                                            <p:strVal val="#ppt_x"/>
                                          </p:val>
                                        </p:tav>
                                        <p:tav tm="100000">
                                          <p:val>
                                            <p:strVal val="#ppt_x"/>
                                          </p:val>
                                        </p:tav>
                                      </p:tavLst>
                                    </p:anim>
                                    <p:anim calcmode="lin" valueType="num">
                                      <p:cBhvr>
                                        <p:cTn id="16" dur="500" fill="hold"/>
                                        <p:tgtEl>
                                          <p:spTgt spid="279741"/>
                                        </p:tgtEl>
                                        <p:attrNameLst>
                                          <p:attrName>ppt_y</p:attrName>
                                        </p:attrNameLst>
                                      </p:cBhvr>
                                      <p:tavLst>
                                        <p:tav tm="0">
                                          <p:val>
                                            <p:strVal val="#ppt_y-#ppt_h/2"/>
                                          </p:val>
                                        </p:tav>
                                        <p:tav tm="100000">
                                          <p:val>
                                            <p:strVal val="#ppt_y"/>
                                          </p:val>
                                        </p:tav>
                                      </p:tavLst>
                                    </p:anim>
                                    <p:anim calcmode="lin" valueType="num">
                                      <p:cBhvr>
                                        <p:cTn id="17" dur="500" fill="hold"/>
                                        <p:tgtEl>
                                          <p:spTgt spid="279741"/>
                                        </p:tgtEl>
                                        <p:attrNameLst>
                                          <p:attrName>ppt_w</p:attrName>
                                        </p:attrNameLst>
                                      </p:cBhvr>
                                      <p:tavLst>
                                        <p:tav tm="0">
                                          <p:val>
                                            <p:strVal val="#ppt_w"/>
                                          </p:val>
                                        </p:tav>
                                        <p:tav tm="100000">
                                          <p:val>
                                            <p:strVal val="#ppt_w"/>
                                          </p:val>
                                        </p:tav>
                                      </p:tavLst>
                                    </p:anim>
                                    <p:anim calcmode="lin" valueType="num">
                                      <p:cBhvr>
                                        <p:cTn id="18" dur="500" fill="hold"/>
                                        <p:tgtEl>
                                          <p:spTgt spid="279741"/>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grpId="0" nodeType="clickEffect">
                                  <p:stCondLst>
                                    <p:cond delay="0"/>
                                  </p:stCondLst>
                                  <p:childTnLst>
                                    <p:set>
                                      <p:cBhvr>
                                        <p:cTn id="22" dur="1" fill="hold">
                                          <p:stCondLst>
                                            <p:cond delay="0"/>
                                          </p:stCondLst>
                                        </p:cTn>
                                        <p:tgtEl>
                                          <p:spTgt spid="279745"/>
                                        </p:tgtEl>
                                        <p:attrNameLst>
                                          <p:attrName>style.visibility</p:attrName>
                                        </p:attrNameLst>
                                      </p:cBhvr>
                                      <p:to>
                                        <p:strVal val="visible"/>
                                      </p:to>
                                    </p:set>
                                    <p:anim calcmode="lin" valueType="num">
                                      <p:cBhvr>
                                        <p:cTn id="23" dur="500" fill="hold"/>
                                        <p:tgtEl>
                                          <p:spTgt spid="279745"/>
                                        </p:tgtEl>
                                        <p:attrNameLst>
                                          <p:attrName>ppt_x</p:attrName>
                                        </p:attrNameLst>
                                      </p:cBhvr>
                                      <p:tavLst>
                                        <p:tav tm="0">
                                          <p:val>
                                            <p:strVal val="#ppt_x"/>
                                          </p:val>
                                        </p:tav>
                                        <p:tav tm="100000">
                                          <p:val>
                                            <p:strVal val="#ppt_x"/>
                                          </p:val>
                                        </p:tav>
                                      </p:tavLst>
                                    </p:anim>
                                    <p:anim calcmode="lin" valueType="num">
                                      <p:cBhvr>
                                        <p:cTn id="24" dur="500" fill="hold"/>
                                        <p:tgtEl>
                                          <p:spTgt spid="279745"/>
                                        </p:tgtEl>
                                        <p:attrNameLst>
                                          <p:attrName>ppt_y</p:attrName>
                                        </p:attrNameLst>
                                      </p:cBhvr>
                                      <p:tavLst>
                                        <p:tav tm="0">
                                          <p:val>
                                            <p:strVal val="#ppt_y-#ppt_h/2"/>
                                          </p:val>
                                        </p:tav>
                                        <p:tav tm="100000">
                                          <p:val>
                                            <p:strVal val="#ppt_y"/>
                                          </p:val>
                                        </p:tav>
                                      </p:tavLst>
                                    </p:anim>
                                    <p:anim calcmode="lin" valueType="num">
                                      <p:cBhvr>
                                        <p:cTn id="25" dur="500" fill="hold"/>
                                        <p:tgtEl>
                                          <p:spTgt spid="279745"/>
                                        </p:tgtEl>
                                        <p:attrNameLst>
                                          <p:attrName>ppt_w</p:attrName>
                                        </p:attrNameLst>
                                      </p:cBhvr>
                                      <p:tavLst>
                                        <p:tav tm="0">
                                          <p:val>
                                            <p:strVal val="#ppt_w"/>
                                          </p:val>
                                        </p:tav>
                                        <p:tav tm="100000">
                                          <p:val>
                                            <p:strVal val="#ppt_w"/>
                                          </p:val>
                                        </p:tav>
                                      </p:tavLst>
                                    </p:anim>
                                    <p:anim calcmode="lin" valueType="num">
                                      <p:cBhvr>
                                        <p:cTn id="26" dur="500" fill="hold"/>
                                        <p:tgtEl>
                                          <p:spTgt spid="279745"/>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740" grpId="0"/>
      <p:bldP spid="279741" grpId="0"/>
      <p:bldP spid="2797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8609" name="组合 323593"/>
          <p:cNvGrpSpPr/>
          <p:nvPr/>
        </p:nvGrpSpPr>
        <p:grpSpPr>
          <a:xfrm>
            <a:off x="468313" y="765175"/>
            <a:ext cx="7192962" cy="1800225"/>
            <a:chOff x="295" y="482"/>
            <a:chExt cx="4531" cy="1134"/>
          </a:xfrm>
        </p:grpSpPr>
        <p:sp>
          <p:nvSpPr>
            <p:cNvPr id="68610" name="文本框 323587"/>
            <p:cNvSpPr txBox="1"/>
            <p:nvPr/>
          </p:nvSpPr>
          <p:spPr>
            <a:xfrm>
              <a:off x="295" y="482"/>
              <a:ext cx="4220" cy="327"/>
            </a:xfrm>
            <a:prstGeom prst="rect">
              <a:avLst/>
            </a:prstGeom>
            <a:noFill/>
            <a:ln w="9525">
              <a:noFill/>
            </a:ln>
          </p:spPr>
          <p:txBody>
            <a:bodyPr anchor="t">
              <a:spAutoFit/>
            </a:bodyPr>
            <a:p>
              <a:r>
                <a:rPr lang="zh-CN" altLang="en-US" dirty="0">
                  <a:solidFill>
                    <a:srgbClr val="FF5050"/>
                  </a:solidFill>
                  <a:latin typeface="宋体" panose="02010600030101010101" pitchFamily="2" charset="-122"/>
                  <a:ea typeface="宋体" panose="02010600030101010101" pitchFamily="2" charset="-122"/>
                </a:rPr>
                <a:t>能量密度 </a:t>
              </a:r>
              <a:endParaRPr lang="zh-CN" altLang="en-US">
                <a:solidFill>
                  <a:srgbClr val="FF5050"/>
                </a:solidFill>
                <a:latin typeface="宋体" panose="02010600030101010101" pitchFamily="2" charset="-122"/>
                <a:ea typeface="宋体" panose="02010600030101010101" pitchFamily="2" charset="-122"/>
              </a:endParaRPr>
            </a:p>
          </p:txBody>
        </p:sp>
        <p:graphicFrame>
          <p:nvGraphicFramePr>
            <p:cNvPr id="68611" name="对象 323588"/>
            <p:cNvGraphicFramePr/>
            <p:nvPr/>
          </p:nvGraphicFramePr>
          <p:xfrm>
            <a:off x="840" y="913"/>
            <a:ext cx="3986" cy="703"/>
          </p:xfrm>
          <a:graphic>
            <a:graphicData uri="http://schemas.openxmlformats.org/presentationml/2006/ole">
              <mc:AlternateContent xmlns:mc="http://schemas.openxmlformats.org/markup-compatibility/2006">
                <mc:Choice xmlns:v="urn:schemas-microsoft-com:vml" Requires="v">
                  <p:oleObj spid="_x0000_s3237" name="" r:id="rId1" imgW="2233930" imgH="393700" progId="Equation.DSMT4">
                    <p:embed/>
                  </p:oleObj>
                </mc:Choice>
                <mc:Fallback>
                  <p:oleObj name="" r:id="rId1" imgW="2233930" imgH="393700" progId="Equation.DSMT4">
                    <p:embed/>
                    <p:pic>
                      <p:nvPicPr>
                        <p:cNvPr id="0" name="图片 3236"/>
                        <p:cNvPicPr/>
                        <p:nvPr/>
                      </p:nvPicPr>
                      <p:blipFill>
                        <a:blip r:embed="rId2"/>
                        <a:stretch>
                          <a:fillRect/>
                        </a:stretch>
                      </p:blipFill>
                      <p:spPr>
                        <a:xfrm>
                          <a:off x="840" y="913"/>
                          <a:ext cx="3986" cy="703"/>
                        </a:xfrm>
                        <a:prstGeom prst="rect">
                          <a:avLst/>
                        </a:prstGeom>
                        <a:noFill/>
                        <a:ln w="38100">
                          <a:noFill/>
                          <a:miter/>
                        </a:ln>
                      </p:spPr>
                    </p:pic>
                  </p:oleObj>
                </mc:Fallback>
              </mc:AlternateContent>
            </a:graphicData>
          </a:graphic>
        </p:graphicFrame>
      </p:grpSp>
      <p:grpSp>
        <p:nvGrpSpPr>
          <p:cNvPr id="323593" name="组合 323592"/>
          <p:cNvGrpSpPr/>
          <p:nvPr/>
        </p:nvGrpSpPr>
        <p:grpSpPr>
          <a:xfrm>
            <a:off x="395288" y="2909888"/>
            <a:ext cx="8280400" cy="1665287"/>
            <a:chOff x="340" y="1833"/>
            <a:chExt cx="5216" cy="1049"/>
          </a:xfrm>
        </p:grpSpPr>
        <p:sp>
          <p:nvSpPr>
            <p:cNvPr id="68613" name="文本框 323589"/>
            <p:cNvSpPr txBox="1"/>
            <p:nvPr/>
          </p:nvSpPr>
          <p:spPr>
            <a:xfrm>
              <a:off x="340" y="1833"/>
              <a:ext cx="4220" cy="327"/>
            </a:xfrm>
            <a:prstGeom prst="rect">
              <a:avLst/>
            </a:prstGeom>
            <a:noFill/>
            <a:ln w="9525">
              <a:noFill/>
            </a:ln>
          </p:spPr>
          <p:txBody>
            <a:bodyPr anchor="t">
              <a:spAutoFit/>
            </a:bodyPr>
            <a:p>
              <a:r>
                <a:rPr lang="zh-CN" altLang="en-US" dirty="0">
                  <a:solidFill>
                    <a:srgbClr val="FF5050"/>
                  </a:solidFill>
                  <a:latin typeface="宋体" panose="02010600030101010101" pitchFamily="2" charset="-122"/>
                  <a:ea typeface="宋体" panose="02010600030101010101" pitchFamily="2" charset="-122"/>
                </a:rPr>
                <a:t>平均能量密度 </a:t>
              </a:r>
              <a:endParaRPr lang="zh-CN" altLang="en-US">
                <a:solidFill>
                  <a:srgbClr val="FF5050"/>
                </a:solidFill>
                <a:latin typeface="宋体" panose="02010600030101010101" pitchFamily="2" charset="-122"/>
                <a:ea typeface="宋体" panose="02010600030101010101" pitchFamily="2" charset="-122"/>
              </a:endParaRPr>
            </a:p>
          </p:txBody>
        </p:sp>
        <p:graphicFrame>
          <p:nvGraphicFramePr>
            <p:cNvPr id="68614" name="对象 323591"/>
            <p:cNvGraphicFramePr/>
            <p:nvPr/>
          </p:nvGraphicFramePr>
          <p:xfrm>
            <a:off x="521" y="2341"/>
            <a:ext cx="5035" cy="541"/>
          </p:xfrm>
          <a:graphic>
            <a:graphicData uri="http://schemas.openxmlformats.org/presentationml/2006/ole">
              <mc:AlternateContent xmlns:mc="http://schemas.openxmlformats.org/markup-compatibility/2006">
                <mc:Choice xmlns:v="urn:schemas-microsoft-com:vml" Requires="v">
                  <p:oleObj spid="_x0000_s3238" name="" r:id="rId3" imgW="3668395" imgH="393700" progId="Equation.DSMT4">
                    <p:embed/>
                  </p:oleObj>
                </mc:Choice>
                <mc:Fallback>
                  <p:oleObj name="" r:id="rId3" imgW="3668395" imgH="393700" progId="Equation.DSMT4">
                    <p:embed/>
                    <p:pic>
                      <p:nvPicPr>
                        <p:cNvPr id="0" name="图片 3237"/>
                        <p:cNvPicPr/>
                        <p:nvPr/>
                      </p:nvPicPr>
                      <p:blipFill>
                        <a:blip r:embed="rId4"/>
                        <a:stretch>
                          <a:fillRect/>
                        </a:stretch>
                      </p:blipFill>
                      <p:spPr>
                        <a:xfrm>
                          <a:off x="521" y="2341"/>
                          <a:ext cx="5035" cy="541"/>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3593"/>
                                        </p:tgtEl>
                                        <p:attrNameLst>
                                          <p:attrName>style.visibility</p:attrName>
                                        </p:attrNameLst>
                                      </p:cBhvr>
                                      <p:to>
                                        <p:strVal val="visible"/>
                                      </p:to>
                                    </p:set>
                                    <p:animEffect transition="in" filter="box(in)">
                                      <p:cBhvr>
                                        <p:cTn id="7" dur="500"/>
                                        <p:tgtEl>
                                          <p:spTgt spid="323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文本框 312321"/>
          <p:cNvSpPr txBox="1"/>
          <p:nvPr/>
        </p:nvSpPr>
        <p:spPr>
          <a:xfrm>
            <a:off x="352425" y="69533"/>
            <a:ext cx="5197475" cy="521970"/>
          </a:xfrm>
          <a:prstGeom prst="rect">
            <a:avLst/>
          </a:prstGeom>
          <a:noFill/>
          <a:ln w="9525">
            <a:noFill/>
          </a:ln>
        </p:spPr>
        <p:txBody>
          <a:bodyPr anchor="t">
            <a:spAutoFit/>
          </a:bodyPr>
          <a:p>
            <a:r>
              <a:rPr lang="zh-CN" altLang="en-US" dirty="0">
                <a:solidFill>
                  <a:srgbClr val="CC0000"/>
                </a:solidFill>
                <a:latin typeface="宋体" panose="02010600030101010101" pitchFamily="2" charset="-122"/>
                <a:ea typeface="宋体" panose="02010600030101010101" pitchFamily="2" charset="-122"/>
              </a:rPr>
              <a:t>二  波的能流和平均能流密度</a:t>
            </a:r>
            <a:endParaRPr lang="zh-CN" altLang="en-US">
              <a:solidFill>
                <a:srgbClr val="CC0000"/>
              </a:solidFill>
              <a:latin typeface="宋体" panose="02010600030101010101" pitchFamily="2" charset="-122"/>
              <a:ea typeface="宋体" panose="02010600030101010101" pitchFamily="2" charset="-122"/>
            </a:endParaRPr>
          </a:p>
        </p:txBody>
      </p:sp>
      <p:sp>
        <p:nvSpPr>
          <p:cNvPr id="312323" name="文本框 312322"/>
          <p:cNvSpPr txBox="1"/>
          <p:nvPr/>
        </p:nvSpPr>
        <p:spPr>
          <a:xfrm>
            <a:off x="241300" y="628333"/>
            <a:ext cx="8702675" cy="521970"/>
          </a:xfrm>
          <a:prstGeom prst="rect">
            <a:avLst/>
          </a:prstGeom>
          <a:noFill/>
          <a:ln w="9525">
            <a:noFill/>
          </a:ln>
        </p:spPr>
        <p:txBody>
          <a:bodyPr anchor="t">
            <a:spAutoFit/>
          </a:bodyPr>
          <a:p>
            <a:pPr>
              <a:buClr>
                <a:srgbClr val="0000FF"/>
              </a:buClr>
              <a:buFont typeface="Wingdings" panose="05000000000000000000" pitchFamily="2" charset="2"/>
              <a:buChar char="Ø"/>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能流：单位时间内垂直通过某一面积的能量</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p:txBody>
      </p:sp>
      <p:sp>
        <p:nvSpPr>
          <p:cNvPr id="312325" name="文本框 312324"/>
          <p:cNvSpPr txBox="1"/>
          <p:nvPr/>
        </p:nvSpPr>
        <p:spPr>
          <a:xfrm>
            <a:off x="313690" y="2273300"/>
            <a:ext cx="2181860" cy="521970"/>
          </a:xfrm>
          <a:prstGeom prst="rect">
            <a:avLst/>
          </a:prstGeom>
          <a:noFill/>
          <a:ln w="9525">
            <a:noFill/>
          </a:ln>
        </p:spPr>
        <p:txBody>
          <a:bodyPr wrap="square" anchor="t">
            <a:spAutoFit/>
          </a:bodyPr>
          <a:p>
            <a:pPr>
              <a:spcBef>
                <a:spcPct val="50000"/>
              </a:spcBef>
              <a:buClr>
                <a:srgbClr val="0000FF"/>
              </a:buClr>
              <a:buFont typeface="Wingdings" panose="05000000000000000000" pitchFamily="2" charset="2"/>
              <a:buChar char="Ø"/>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平均能流：</a:t>
            </a:r>
            <a:endParaRPr lang="zh-CN" altLang="en-US">
              <a:latin typeface="Times New Roman" panose="02020603050405020304" pitchFamily="18" charset="0"/>
              <a:ea typeface="宋体" panose="02010600030101010101" pitchFamily="2" charset="-122"/>
            </a:endParaRPr>
          </a:p>
        </p:txBody>
      </p:sp>
      <p:graphicFrame>
        <p:nvGraphicFramePr>
          <p:cNvPr id="312327" name="对象 312326"/>
          <p:cNvGraphicFramePr/>
          <p:nvPr/>
        </p:nvGraphicFramePr>
        <p:xfrm>
          <a:off x="4679950" y="4726940"/>
          <a:ext cx="2897505" cy="617220"/>
        </p:xfrm>
        <a:graphic>
          <a:graphicData uri="http://schemas.openxmlformats.org/presentationml/2006/ole">
            <mc:AlternateContent xmlns:mc="http://schemas.openxmlformats.org/markup-compatibility/2006">
              <mc:Choice xmlns:v="urn:schemas-microsoft-com:vml" Requires="v">
                <p:oleObj spid="_x0000_s3239" name="" r:id="rId1" imgW="964565" imgH="241300" progId="Equation.DSMT4">
                  <p:embed/>
                </p:oleObj>
              </mc:Choice>
              <mc:Fallback>
                <p:oleObj name="" r:id="rId1" imgW="964565" imgH="241300" progId="Equation.DSMT4">
                  <p:embed/>
                  <p:pic>
                    <p:nvPicPr>
                      <p:cNvPr id="0" name="图片 3238"/>
                      <p:cNvPicPr/>
                      <p:nvPr/>
                    </p:nvPicPr>
                    <p:blipFill>
                      <a:blip r:embed="rId2"/>
                      <a:stretch>
                        <a:fillRect/>
                      </a:stretch>
                    </p:blipFill>
                    <p:spPr>
                      <a:xfrm>
                        <a:off x="4679950" y="4726940"/>
                        <a:ext cx="2897505" cy="617220"/>
                      </a:xfrm>
                      <a:prstGeom prst="rect">
                        <a:avLst/>
                      </a:prstGeom>
                      <a:noFill/>
                      <a:ln w="38100">
                        <a:noFill/>
                        <a:miter/>
                      </a:ln>
                    </p:spPr>
                  </p:pic>
                </p:oleObj>
              </mc:Fallback>
            </mc:AlternateContent>
          </a:graphicData>
        </a:graphic>
      </p:graphicFrame>
      <p:sp>
        <p:nvSpPr>
          <p:cNvPr id="312329" name="文本框 312328"/>
          <p:cNvSpPr txBox="1"/>
          <p:nvPr/>
        </p:nvSpPr>
        <p:spPr>
          <a:xfrm>
            <a:off x="3599815" y="2891155"/>
            <a:ext cx="5539105" cy="1788795"/>
          </a:xfrm>
          <a:prstGeom prst="rect">
            <a:avLst/>
          </a:prstGeom>
          <a:noFill/>
          <a:ln w="9525">
            <a:noFill/>
          </a:ln>
        </p:spPr>
        <p:txBody>
          <a:bodyPr wrap="square" anchor="t">
            <a:spAutoFit/>
          </a:bodyPr>
          <a:p>
            <a:pPr>
              <a:lnSpc>
                <a:spcPct val="120000"/>
              </a:lnSpc>
              <a:buClr>
                <a:srgbClr val="0000FF"/>
              </a:buClr>
              <a:buFont typeface="Wingdings" panose="05000000000000000000" pitchFamily="2" charset="2"/>
              <a:buChar char="Ø"/>
            </a:pPr>
            <a:r>
              <a:rPr lang="en-US" altLang="zh-CN">
                <a:latin typeface="Times New Roman" panose="02020603050405020304" pitchFamily="18" charset="0"/>
                <a:ea typeface="宋体" panose="02010600030101010101" pitchFamily="2" charset="-122"/>
              </a:rPr>
              <a:t>   </a:t>
            </a:r>
            <a:r>
              <a:rPr lang="zh-CN" altLang="en-US" sz="3200" dirty="0">
                <a:solidFill>
                  <a:srgbClr val="CC0000"/>
                </a:solidFill>
                <a:latin typeface="Times New Roman" panose="02020603050405020304" pitchFamily="18" charset="0"/>
                <a:ea typeface="宋体" panose="02010600030101010101" pitchFamily="2" charset="-122"/>
              </a:rPr>
              <a:t>平均能流密度</a:t>
            </a:r>
            <a:r>
              <a:rPr lang="zh-CN" altLang="en-US" dirty="0">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波的强度 </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a:p>
            <a:pPr>
              <a:lnSpc>
                <a:spcPct val="120000"/>
              </a:lnSpc>
              <a:buClr>
                <a:srgbClr val="0000FF"/>
              </a:buClr>
              <a:buFont typeface="Wingdings" panose="05000000000000000000" pitchFamily="2" charset="2"/>
            </a:pPr>
            <a:r>
              <a:rPr lang="en-US" altLang="zh-CN" sz="3200" i="1">
                <a:latin typeface="Times New Roman" panose="02020603050405020304" pitchFamily="18" charset="0"/>
                <a:ea typeface="宋体" panose="02010600030101010101" pitchFamily="2" charset="-122"/>
              </a:rPr>
              <a:t>I</a:t>
            </a:r>
            <a:r>
              <a:rPr lang="en-US" altLang="zh-CN">
                <a:latin typeface="Times New Roman" panose="02020603050405020304" pitchFamily="18" charset="0"/>
                <a:ea typeface="宋体" panose="02010600030101010101" pitchFamily="2" charset="-122"/>
              </a:rPr>
              <a:t> : </a:t>
            </a:r>
            <a:r>
              <a:rPr lang="zh-CN" altLang="en-US">
                <a:latin typeface="Times New Roman" panose="02020603050405020304" pitchFamily="18" charset="0"/>
                <a:ea typeface="宋体" panose="02010600030101010101" pitchFamily="2" charset="-122"/>
              </a:rPr>
              <a:t>单位时间</a:t>
            </a:r>
            <a:r>
              <a:rPr lang="zh-CN" altLang="en-US" dirty="0">
                <a:latin typeface="Times New Roman" panose="02020603050405020304" pitchFamily="18" charset="0"/>
                <a:ea typeface="宋体" panose="02010600030101010101" pitchFamily="2" charset="-122"/>
              </a:rPr>
              <a:t>通过垂直于波传播方向的单位面积的能量</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p:txBody>
      </p:sp>
      <p:graphicFrame>
        <p:nvGraphicFramePr>
          <p:cNvPr id="312347" name="对象 312346"/>
          <p:cNvGraphicFramePr/>
          <p:nvPr/>
        </p:nvGraphicFramePr>
        <p:xfrm>
          <a:off x="5059045" y="5499735"/>
          <a:ext cx="1995805" cy="770255"/>
        </p:xfrm>
        <a:graphic>
          <a:graphicData uri="http://schemas.openxmlformats.org/presentationml/2006/ole">
            <mc:AlternateContent xmlns:mc="http://schemas.openxmlformats.org/markup-compatibility/2006">
              <mc:Choice xmlns:v="urn:schemas-microsoft-com:vml" Requires="v">
                <p:oleObj spid="_x0000_s3240" name="" r:id="rId3" imgW="1599565" imgH="723900" progId="Equation.3">
                  <p:embed/>
                </p:oleObj>
              </mc:Choice>
              <mc:Fallback>
                <p:oleObj name="" r:id="rId3" imgW="1599565" imgH="723900" progId="Equation.3">
                  <p:embed/>
                  <p:pic>
                    <p:nvPicPr>
                      <p:cNvPr id="0" name="图片 3239"/>
                      <p:cNvPicPr/>
                      <p:nvPr/>
                    </p:nvPicPr>
                    <p:blipFill>
                      <a:blip r:embed="rId4"/>
                      <a:stretch>
                        <a:fillRect/>
                      </a:stretch>
                    </p:blipFill>
                    <p:spPr>
                      <a:xfrm>
                        <a:off x="5059045" y="5499735"/>
                        <a:ext cx="1995805" cy="770255"/>
                      </a:xfrm>
                      <a:prstGeom prst="rect">
                        <a:avLst/>
                      </a:prstGeom>
                      <a:gradFill rotWithShape="0">
                        <a:gsLst>
                          <a:gs pos="0">
                            <a:srgbClr val="FAE2CE"/>
                          </a:gs>
                          <a:gs pos="50000">
                            <a:srgbClr val="FFFFFF"/>
                          </a:gs>
                          <a:gs pos="100000">
                            <a:srgbClr val="FAE2CE"/>
                          </a:gs>
                        </a:gsLst>
                        <a:lin ang="5400000" scaled="1"/>
                        <a:tileRect/>
                      </a:gradFill>
                      <a:ln w="9525" cap="flat" cmpd="sng">
                        <a:solidFill>
                          <a:srgbClr val="FF6600"/>
                        </a:solidFill>
                        <a:prstDash val="solid"/>
                        <a:miter/>
                        <a:headEnd type="none" w="med" len="med"/>
                        <a:tailEnd type="none" w="med" len="med"/>
                      </a:ln>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2116138" y="1196975"/>
          <a:ext cx="1301750" cy="909638"/>
        </p:xfrm>
        <a:graphic>
          <a:graphicData uri="http://schemas.openxmlformats.org/presentationml/2006/ole">
            <mc:AlternateContent xmlns:mc="http://schemas.openxmlformats.org/markup-compatibility/2006">
              <mc:Choice xmlns:v="urn:schemas-microsoft-com:vml" Requires="v">
                <p:oleObj spid="_x0000_s3241" name="" r:id="rId5" imgW="520700" imgH="393700" progId="Equation.KSEE3">
                  <p:embed/>
                </p:oleObj>
              </mc:Choice>
              <mc:Fallback>
                <p:oleObj name="" r:id="rId5" imgW="520700" imgH="393700" progId="Equation.KSEE3">
                  <p:embed/>
                  <p:pic>
                    <p:nvPicPr>
                      <p:cNvPr id="0" name="图片 3240"/>
                      <p:cNvPicPr/>
                      <p:nvPr/>
                    </p:nvPicPr>
                    <p:blipFill>
                      <a:blip r:embed="rId6"/>
                      <a:stretch>
                        <a:fillRect/>
                      </a:stretch>
                    </p:blipFill>
                    <p:spPr>
                      <a:xfrm>
                        <a:off x="2116138" y="1196975"/>
                        <a:ext cx="1301750" cy="909638"/>
                      </a:xfrm>
                      <a:prstGeom prst="rect">
                        <a:avLst/>
                      </a:prstGeom>
                      <a:noFill/>
                      <a:ln w="38100">
                        <a:noFill/>
                        <a:miter/>
                      </a:ln>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2968943" y="2205990"/>
          <a:ext cx="1782762" cy="517525"/>
        </p:xfrm>
        <a:graphic>
          <a:graphicData uri="http://schemas.openxmlformats.org/presentationml/2006/ole">
            <mc:AlternateContent xmlns:mc="http://schemas.openxmlformats.org/markup-compatibility/2006">
              <mc:Choice xmlns:v="urn:schemas-microsoft-com:vml" Requires="v">
                <p:oleObj spid="_x0000_s3242" name="" r:id="rId7" imgW="698500" imgH="203200" progId="Equation.KSEE3">
                  <p:embed/>
                </p:oleObj>
              </mc:Choice>
              <mc:Fallback>
                <p:oleObj name="" r:id="rId7" imgW="698500" imgH="203200" progId="Equation.KSEE3">
                  <p:embed/>
                  <p:pic>
                    <p:nvPicPr>
                      <p:cNvPr id="0" name="图片 3241"/>
                      <p:cNvPicPr/>
                      <p:nvPr/>
                    </p:nvPicPr>
                    <p:blipFill>
                      <a:blip r:embed="rId8"/>
                      <a:stretch>
                        <a:fillRect/>
                      </a:stretch>
                    </p:blipFill>
                    <p:spPr>
                      <a:xfrm>
                        <a:off x="2968943" y="2205990"/>
                        <a:ext cx="1782762" cy="517525"/>
                      </a:xfrm>
                      <a:prstGeom prst="rect">
                        <a:avLst/>
                      </a:prstGeom>
                      <a:noFill/>
                      <a:ln w="38100">
                        <a:noFill/>
                        <a:miter/>
                      </a:ln>
                    </p:spPr>
                  </p:pic>
                </p:oleObj>
              </mc:Fallback>
            </mc:AlternateContent>
          </a:graphicData>
        </a:graphic>
      </p:graphicFrame>
      <p:grpSp>
        <p:nvGrpSpPr>
          <p:cNvPr id="10" name="组合 9"/>
          <p:cNvGrpSpPr/>
          <p:nvPr/>
        </p:nvGrpSpPr>
        <p:grpSpPr>
          <a:xfrm>
            <a:off x="246380" y="3191510"/>
            <a:ext cx="3432175" cy="3051175"/>
            <a:chOff x="840" y="4800"/>
            <a:chExt cx="5406" cy="4804"/>
          </a:xfrm>
        </p:grpSpPr>
        <p:grpSp>
          <p:nvGrpSpPr>
            <p:cNvPr id="69642" name="组合 312349"/>
            <p:cNvGrpSpPr/>
            <p:nvPr/>
          </p:nvGrpSpPr>
          <p:grpSpPr>
            <a:xfrm>
              <a:off x="840" y="4800"/>
              <a:ext cx="5405" cy="4805"/>
              <a:chOff x="336" y="1920"/>
              <a:chExt cx="2112" cy="1872"/>
            </a:xfrm>
          </p:grpSpPr>
          <p:sp>
            <p:nvSpPr>
              <p:cNvPr id="69643" name="文本框 312336"/>
              <p:cNvSpPr txBox="1"/>
              <p:nvPr/>
            </p:nvSpPr>
            <p:spPr>
              <a:xfrm>
                <a:off x="864" y="3350"/>
                <a:ext cx="525" cy="434"/>
              </a:xfrm>
              <a:prstGeom prst="rect">
                <a:avLst/>
              </a:prstGeom>
              <a:noFill/>
              <a:ln w="9525">
                <a:noFill/>
              </a:ln>
            </p:spPr>
            <p:txBody>
              <a:bodyPr anchor="t">
                <a:spAutoFit/>
              </a:bodyPr>
              <a:p>
                <a:endParaRPr lang="en-US" altLang="zh-CN" sz="4000" b="0" i="1">
                  <a:latin typeface="Times New Roman" panose="02020603050405020304" pitchFamily="18" charset="0"/>
                  <a:ea typeface="宋体" panose="02010600030101010101" pitchFamily="2" charset="-122"/>
                </a:endParaRPr>
              </a:p>
            </p:txBody>
          </p:sp>
          <p:sp>
            <p:nvSpPr>
              <p:cNvPr id="69644" name="矩形 312331"/>
              <p:cNvSpPr/>
              <p:nvPr/>
            </p:nvSpPr>
            <p:spPr>
              <a:xfrm>
                <a:off x="336" y="1920"/>
                <a:ext cx="2064" cy="1872"/>
              </a:xfrm>
              <a:prstGeom prst="rect">
                <a:avLst/>
              </a:prstGeom>
              <a:solidFill>
                <a:schemeClr val="bg1"/>
              </a:solidFill>
              <a:ln w="12700" cap="flat" cmpd="sng">
                <a:solidFill>
                  <a:schemeClr val="tx2"/>
                </a:solidFill>
                <a:prstDash val="solid"/>
                <a:miter/>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69645" name="立方体 312332"/>
              <p:cNvSpPr/>
              <p:nvPr/>
            </p:nvSpPr>
            <p:spPr>
              <a:xfrm>
                <a:off x="624" y="2560"/>
                <a:ext cx="1152" cy="720"/>
              </a:xfrm>
              <a:prstGeom prst="cube">
                <a:avLst>
                  <a:gd name="adj" fmla="val 25000"/>
                </a:avLst>
              </a:prstGeom>
              <a:gradFill rotWithShape="0">
                <a:gsLst>
                  <a:gs pos="0">
                    <a:srgbClr val="A2F8DF"/>
                  </a:gs>
                  <a:gs pos="100000">
                    <a:srgbClr val="5B8B7D"/>
                  </a:gs>
                </a:gsLst>
                <a:lin ang="0" scaled="1"/>
                <a:tileRect/>
              </a:gradFill>
              <a:ln w="19050" cap="flat" cmpd="sng">
                <a:solidFill>
                  <a:schemeClr val="tx2"/>
                </a:solidFill>
                <a:prstDash val="solid"/>
                <a:miter/>
                <a:headEnd type="none" w="med" len="med"/>
                <a:tailEnd type="none" w="med" len="med"/>
              </a:ln>
            </p:spPr>
            <p:txBody>
              <a:bodyPr wrap="none" anchor="ctr"/>
              <a:p>
                <a:endParaRPr lang="zh-CN" altLang="zh-CN" sz="4800" dirty="0">
                  <a:latin typeface="Times New Roman" panose="02020603050405020304" pitchFamily="18" charset="0"/>
                  <a:ea typeface="宋体" panose="02010600030101010101" pitchFamily="2" charset="-122"/>
                </a:endParaRPr>
              </a:p>
            </p:txBody>
          </p:sp>
          <p:sp>
            <p:nvSpPr>
              <p:cNvPr id="69646" name="直接连接符 312333"/>
              <p:cNvSpPr/>
              <p:nvPr/>
            </p:nvSpPr>
            <p:spPr>
              <a:xfrm>
                <a:off x="768" y="2160"/>
                <a:ext cx="672" cy="0"/>
              </a:xfrm>
              <a:prstGeom prst="line">
                <a:avLst/>
              </a:prstGeom>
              <a:ln w="28575" cap="flat" cmpd="sng">
                <a:solidFill>
                  <a:srgbClr val="FF0000"/>
                </a:solidFill>
                <a:prstDash val="solid"/>
                <a:round/>
                <a:headEnd type="none" w="med" len="med"/>
                <a:tailEnd type="triangle" w="sm" len="lg"/>
              </a:ln>
            </p:spPr>
          </p:sp>
          <p:sp>
            <p:nvSpPr>
              <p:cNvPr id="69647" name="直接连接符 312334"/>
              <p:cNvSpPr/>
              <p:nvPr/>
            </p:nvSpPr>
            <p:spPr>
              <a:xfrm>
                <a:off x="1584" y="3280"/>
                <a:ext cx="0" cy="288"/>
              </a:xfrm>
              <a:prstGeom prst="line">
                <a:avLst/>
              </a:prstGeom>
              <a:ln w="19050" cap="flat" cmpd="sng">
                <a:solidFill>
                  <a:schemeClr val="tx1"/>
                </a:solidFill>
                <a:prstDash val="dash"/>
                <a:round/>
                <a:headEnd type="none" w="med" len="med"/>
                <a:tailEnd type="none" w="med" len="med"/>
              </a:ln>
            </p:spPr>
          </p:sp>
          <p:sp>
            <p:nvSpPr>
              <p:cNvPr id="69648" name="直接连接符 312335"/>
              <p:cNvSpPr/>
              <p:nvPr/>
            </p:nvSpPr>
            <p:spPr>
              <a:xfrm>
                <a:off x="624" y="3424"/>
                <a:ext cx="960" cy="0"/>
              </a:xfrm>
              <a:prstGeom prst="line">
                <a:avLst/>
              </a:prstGeom>
              <a:ln w="12700" cap="flat" cmpd="sng">
                <a:solidFill>
                  <a:srgbClr val="FF33CC"/>
                </a:solidFill>
                <a:prstDash val="solid"/>
                <a:round/>
                <a:headEnd type="triangle" w="sm" len="lg"/>
                <a:tailEnd type="triangle" w="sm" len="lg"/>
              </a:ln>
            </p:spPr>
          </p:sp>
          <p:sp>
            <p:nvSpPr>
              <p:cNvPr id="69649" name="直接连接符 312337"/>
              <p:cNvSpPr/>
              <p:nvPr/>
            </p:nvSpPr>
            <p:spPr>
              <a:xfrm>
                <a:off x="1632" y="2848"/>
                <a:ext cx="336" cy="0"/>
              </a:xfrm>
              <a:prstGeom prst="line">
                <a:avLst/>
              </a:prstGeom>
              <a:ln w="19050" cap="flat" cmpd="sng">
                <a:solidFill>
                  <a:srgbClr val="FF0000"/>
                </a:solidFill>
                <a:prstDash val="solid"/>
                <a:round/>
                <a:headEnd type="none" w="med" len="med"/>
                <a:tailEnd type="triangle" w="sm" len="lg"/>
              </a:ln>
            </p:spPr>
          </p:sp>
          <p:sp>
            <p:nvSpPr>
              <p:cNvPr id="69650" name="圆角矩形标注 312339"/>
              <p:cNvSpPr/>
              <p:nvPr/>
            </p:nvSpPr>
            <p:spPr>
              <a:xfrm>
                <a:off x="1872" y="3312"/>
                <a:ext cx="384" cy="336"/>
              </a:xfrm>
              <a:prstGeom prst="wedgeRoundRectCallout">
                <a:avLst>
                  <a:gd name="adj1" fmla="val -107032"/>
                  <a:gd name="adj2" fmla="val -110417"/>
                  <a:gd name="adj3" fmla="val 16667"/>
                </a:avLst>
              </a:prstGeom>
              <a:gradFill rotWithShape="0">
                <a:gsLst>
                  <a:gs pos="0">
                    <a:srgbClr val="FAE2CE"/>
                  </a:gs>
                  <a:gs pos="50000">
                    <a:srgbClr val="FFFFFF"/>
                  </a:gs>
                  <a:gs pos="100000">
                    <a:srgbClr val="FAE2CE"/>
                  </a:gs>
                </a:gsLst>
                <a:lin ang="5400000" scaled="1"/>
                <a:tileRect/>
              </a:gradFill>
              <a:ln w="12700" cap="flat" cmpd="sng">
                <a:solidFill>
                  <a:srgbClr val="FF6600"/>
                </a:solidFill>
                <a:prstDash val="solid"/>
                <a:miter/>
                <a:headEnd type="none" w="med" len="med"/>
                <a:tailEnd type="none" w="med" len="med"/>
              </a:ln>
            </p:spPr>
            <p:txBody>
              <a:bodyPr anchor="ctr"/>
              <a:p>
                <a:endParaRPr lang="zh-CN" altLang="zh-CN" dirty="0">
                  <a:latin typeface="Times New Roman" panose="02020603050405020304" pitchFamily="18" charset="0"/>
                  <a:ea typeface="宋体" panose="02010600030101010101" pitchFamily="2" charset="-122"/>
                </a:endParaRPr>
              </a:p>
            </p:txBody>
          </p:sp>
          <p:sp>
            <p:nvSpPr>
              <p:cNvPr id="69651" name="文本框 312340"/>
              <p:cNvSpPr txBox="1"/>
              <p:nvPr/>
            </p:nvSpPr>
            <p:spPr>
              <a:xfrm>
                <a:off x="1835" y="3330"/>
                <a:ext cx="613" cy="320"/>
              </a:xfrm>
              <a:prstGeom prst="rect">
                <a:avLst/>
              </a:prstGeom>
              <a:noFill/>
              <a:ln w="9525">
                <a:noFill/>
              </a:ln>
            </p:spPr>
            <p:txBody>
              <a:bodyPr anchor="t">
                <a:spAutoFit/>
              </a:bodyPr>
              <a:p>
                <a:r>
                  <a:rPr lang="el-GR" altLang="zh-CN" b="0" i="1" dirty="0">
                    <a:latin typeface="Times New Roman" panose="02020603050405020304" pitchFamily="18" charset="0"/>
                    <a:ea typeface="宋体" panose="02010600030101010101" pitchFamily="2" charset="-122"/>
                  </a:rPr>
                  <a:t>Δ</a:t>
                </a:r>
                <a:r>
                  <a:rPr lang="en-US" altLang="zh-CN" b="0" i="1">
                    <a:latin typeface="Times New Roman" panose="02020603050405020304" pitchFamily="18" charset="0"/>
                    <a:ea typeface="宋体" panose="02010600030101010101" pitchFamily="2" charset="-122"/>
                  </a:rPr>
                  <a:t>S</a:t>
                </a:r>
                <a:endParaRPr lang="en-US" altLang="zh-CN" b="0" i="1">
                  <a:latin typeface="Times New Roman" panose="02020603050405020304" pitchFamily="18" charset="0"/>
                  <a:ea typeface="宋体" panose="02010600030101010101" pitchFamily="2" charset="-122"/>
                </a:endParaRPr>
              </a:p>
            </p:txBody>
          </p:sp>
          <p:sp>
            <p:nvSpPr>
              <p:cNvPr id="69652" name="直接连接符 312341"/>
              <p:cNvSpPr/>
              <p:nvPr/>
            </p:nvSpPr>
            <p:spPr>
              <a:xfrm>
                <a:off x="1728" y="2784"/>
                <a:ext cx="336" cy="0"/>
              </a:xfrm>
              <a:prstGeom prst="line">
                <a:avLst/>
              </a:prstGeom>
              <a:ln w="19050" cap="flat" cmpd="sng">
                <a:solidFill>
                  <a:srgbClr val="FF0000"/>
                </a:solidFill>
                <a:prstDash val="solid"/>
                <a:round/>
                <a:headEnd type="none" w="med" len="med"/>
                <a:tailEnd type="triangle" w="sm" len="lg"/>
              </a:ln>
            </p:spPr>
          </p:sp>
          <p:sp>
            <p:nvSpPr>
              <p:cNvPr id="69653" name="直接连接符 312342"/>
              <p:cNvSpPr/>
              <p:nvPr/>
            </p:nvSpPr>
            <p:spPr>
              <a:xfrm>
                <a:off x="1728" y="2944"/>
                <a:ext cx="336" cy="0"/>
              </a:xfrm>
              <a:prstGeom prst="line">
                <a:avLst/>
              </a:prstGeom>
              <a:ln w="19050" cap="flat" cmpd="sng">
                <a:solidFill>
                  <a:srgbClr val="FF0000"/>
                </a:solidFill>
                <a:prstDash val="solid"/>
                <a:round/>
                <a:headEnd type="none" w="med" len="med"/>
                <a:tailEnd type="triangle" w="sm" len="lg"/>
              </a:ln>
            </p:spPr>
          </p:sp>
          <p:sp>
            <p:nvSpPr>
              <p:cNvPr id="69654" name="直接连接符 312343"/>
              <p:cNvSpPr/>
              <p:nvPr/>
            </p:nvSpPr>
            <p:spPr>
              <a:xfrm>
                <a:off x="1632" y="3040"/>
                <a:ext cx="336" cy="0"/>
              </a:xfrm>
              <a:prstGeom prst="line">
                <a:avLst/>
              </a:prstGeom>
              <a:ln w="19050" cap="flat" cmpd="sng">
                <a:solidFill>
                  <a:srgbClr val="FF0000"/>
                </a:solidFill>
                <a:prstDash val="solid"/>
                <a:round/>
                <a:headEnd type="none" w="med" len="med"/>
                <a:tailEnd type="triangle" w="sm" len="lg"/>
              </a:ln>
            </p:spPr>
          </p:sp>
          <p:graphicFrame>
            <p:nvGraphicFramePr>
              <p:cNvPr id="69655" name="对象 312344"/>
              <p:cNvGraphicFramePr/>
              <p:nvPr/>
            </p:nvGraphicFramePr>
            <p:xfrm>
              <a:off x="1488" y="1968"/>
              <a:ext cx="262" cy="336"/>
            </p:xfrm>
            <a:graphic>
              <a:graphicData uri="http://schemas.openxmlformats.org/presentationml/2006/ole">
                <mc:AlternateContent xmlns:mc="http://schemas.openxmlformats.org/markup-compatibility/2006">
                  <mc:Choice xmlns:v="urn:schemas-microsoft-com:vml" Requires="v">
                    <p:oleObj spid="_x0000_s3243" name="" r:id="rId9" imgW="177800" imgH="227965" progId="Equation.3">
                      <p:embed/>
                    </p:oleObj>
                  </mc:Choice>
                  <mc:Fallback>
                    <p:oleObj name="" r:id="rId9" imgW="177800" imgH="227965" progId="Equation.3">
                      <p:embed/>
                      <p:pic>
                        <p:nvPicPr>
                          <p:cNvPr id="0" name="图片 3242"/>
                          <p:cNvPicPr/>
                          <p:nvPr/>
                        </p:nvPicPr>
                        <p:blipFill>
                          <a:blip r:embed="rId10"/>
                          <a:stretch>
                            <a:fillRect/>
                          </a:stretch>
                        </p:blipFill>
                        <p:spPr>
                          <a:xfrm>
                            <a:off x="1488" y="1968"/>
                            <a:ext cx="262" cy="336"/>
                          </a:xfrm>
                          <a:prstGeom prst="rect">
                            <a:avLst/>
                          </a:prstGeom>
                          <a:noFill/>
                          <a:ln w="38100">
                            <a:noFill/>
                            <a:miter/>
                          </a:ln>
                        </p:spPr>
                      </p:pic>
                    </p:oleObj>
                  </mc:Fallback>
                </mc:AlternateContent>
              </a:graphicData>
            </a:graphic>
          </p:graphicFrame>
          <p:sp>
            <p:nvSpPr>
              <p:cNvPr id="69656" name="直接连接符 312345"/>
              <p:cNvSpPr/>
              <p:nvPr/>
            </p:nvSpPr>
            <p:spPr>
              <a:xfrm>
                <a:off x="624" y="3264"/>
                <a:ext cx="0" cy="288"/>
              </a:xfrm>
              <a:prstGeom prst="line">
                <a:avLst/>
              </a:prstGeom>
              <a:ln w="19050" cap="flat" cmpd="sng">
                <a:solidFill>
                  <a:schemeClr val="tx1"/>
                </a:solidFill>
                <a:prstDash val="dash"/>
                <a:round/>
                <a:headEnd type="none" w="med" len="med"/>
                <a:tailEnd type="none" w="med" len="med"/>
              </a:ln>
            </p:spPr>
          </p:sp>
        </p:grpSp>
        <p:graphicFrame>
          <p:nvGraphicFramePr>
            <p:cNvPr id="69657" name="对象 4">
              <a:hlinkClick r:id="" action="ppaction://ole?verb="/>
            </p:cNvPr>
            <p:cNvGraphicFramePr>
              <a:graphicFrameLocks noChangeAspect="1"/>
            </p:cNvGraphicFramePr>
            <p:nvPr/>
          </p:nvGraphicFramePr>
          <p:xfrm>
            <a:off x="2394" y="8715"/>
            <a:ext cx="939" cy="624"/>
          </p:xfrm>
          <a:graphic>
            <a:graphicData uri="http://schemas.openxmlformats.org/presentationml/2006/ole">
              <mc:AlternateContent xmlns:mc="http://schemas.openxmlformats.org/markup-compatibility/2006">
                <mc:Choice xmlns:v="urn:schemas-microsoft-com:vml" Requires="v">
                  <p:oleObj spid="_x0000_s3244" name="" r:id="rId11" imgW="266700" imgH="177165" progId="Equation.KSEE3">
                    <p:embed/>
                  </p:oleObj>
                </mc:Choice>
                <mc:Fallback>
                  <p:oleObj name="" r:id="rId11" imgW="266700" imgH="177165" progId="Equation.KSEE3">
                    <p:embed/>
                    <p:pic>
                      <p:nvPicPr>
                        <p:cNvPr id="0" name="图片 3243"/>
                        <p:cNvPicPr/>
                        <p:nvPr/>
                      </p:nvPicPr>
                      <p:blipFill>
                        <a:blip r:embed="rId12"/>
                        <a:stretch>
                          <a:fillRect/>
                        </a:stretch>
                      </p:blipFill>
                      <p:spPr>
                        <a:xfrm>
                          <a:off x="2394" y="8715"/>
                          <a:ext cx="939" cy="624"/>
                        </a:xfrm>
                        <a:prstGeom prst="rect">
                          <a:avLst/>
                        </a:prstGeom>
                        <a:noFill/>
                        <a:ln w="38100">
                          <a:noFill/>
                          <a:miter/>
                        </a:ln>
                      </p:spPr>
                    </p:pic>
                  </p:oleObj>
                </mc:Fallback>
              </mc:AlternateContent>
            </a:graphicData>
          </a:graphic>
        </p:graphicFrame>
      </p:grpSp>
      <p:graphicFrame>
        <p:nvGraphicFramePr>
          <p:cNvPr id="6" name="对象 5">
            <a:hlinkClick r:id="" action="ppaction://ole?verb="/>
          </p:cNvPr>
          <p:cNvGraphicFramePr>
            <a:graphicFrameLocks noChangeAspect="1"/>
          </p:cNvGraphicFramePr>
          <p:nvPr/>
        </p:nvGraphicFramePr>
        <p:xfrm>
          <a:off x="3454400" y="1196975"/>
          <a:ext cx="1712913" cy="909638"/>
        </p:xfrm>
        <a:graphic>
          <a:graphicData uri="http://schemas.openxmlformats.org/presentationml/2006/ole">
            <mc:AlternateContent xmlns:mc="http://schemas.openxmlformats.org/markup-compatibility/2006">
              <mc:Choice xmlns:v="urn:schemas-microsoft-com:vml" Requires="v">
                <p:oleObj spid="_x0000_s3245" name="" r:id="rId13" imgW="685800" imgH="393700" progId="Equation.KSEE3">
                  <p:embed/>
                </p:oleObj>
              </mc:Choice>
              <mc:Fallback>
                <p:oleObj name="" r:id="rId13" imgW="685800" imgH="393700" progId="Equation.KSEE3">
                  <p:embed/>
                  <p:pic>
                    <p:nvPicPr>
                      <p:cNvPr id="0" name="图片 3244"/>
                      <p:cNvPicPr/>
                      <p:nvPr/>
                    </p:nvPicPr>
                    <p:blipFill>
                      <a:blip r:embed="rId14"/>
                      <a:stretch>
                        <a:fillRect/>
                      </a:stretch>
                    </p:blipFill>
                    <p:spPr>
                      <a:xfrm>
                        <a:off x="3454400" y="1196975"/>
                        <a:ext cx="1712913" cy="909638"/>
                      </a:xfrm>
                      <a:prstGeom prst="rect">
                        <a:avLst/>
                      </a:prstGeom>
                      <a:noFill/>
                      <a:ln w="38100">
                        <a:noFill/>
                        <a:miter/>
                      </a:ln>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5302250" y="1447800"/>
          <a:ext cx="1331913" cy="407988"/>
        </p:xfrm>
        <a:graphic>
          <a:graphicData uri="http://schemas.openxmlformats.org/presentationml/2006/ole">
            <mc:AlternateContent xmlns:mc="http://schemas.openxmlformats.org/markup-compatibility/2006">
              <mc:Choice xmlns:v="urn:schemas-microsoft-com:vml" Requires="v">
                <p:oleObj spid="_x0000_s3246" name="" r:id="rId15" imgW="533400" imgH="177165" progId="Equation.KSEE3">
                  <p:embed/>
                </p:oleObj>
              </mc:Choice>
              <mc:Fallback>
                <p:oleObj name="" r:id="rId15" imgW="533400" imgH="177165" progId="Equation.KSEE3">
                  <p:embed/>
                  <p:pic>
                    <p:nvPicPr>
                      <p:cNvPr id="0" name="图片 3245"/>
                      <p:cNvPicPr/>
                      <p:nvPr/>
                    </p:nvPicPr>
                    <p:blipFill>
                      <a:blip r:embed="rId16"/>
                      <a:stretch>
                        <a:fillRect/>
                      </a:stretch>
                    </p:blipFill>
                    <p:spPr>
                      <a:xfrm>
                        <a:off x="5302250" y="1447800"/>
                        <a:ext cx="1331913" cy="4079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12323"/>
                                        </p:tgtEl>
                                        <p:attrNameLst>
                                          <p:attrName>style.visibility</p:attrName>
                                        </p:attrNameLst>
                                      </p:cBhvr>
                                      <p:to>
                                        <p:strVal val="visible"/>
                                      </p:to>
                                    </p:set>
                                    <p:animEffect transition="in" filter="barn(outVertical)">
                                      <p:cBhvr>
                                        <p:cTn id="7" dur="500"/>
                                        <p:tgtEl>
                                          <p:spTgt spid="3123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2325"/>
                                        </p:tgtEl>
                                        <p:attrNameLst>
                                          <p:attrName>style.visibility</p:attrName>
                                        </p:attrNameLst>
                                      </p:cBhvr>
                                      <p:to>
                                        <p:strVal val="visible"/>
                                      </p:to>
                                    </p:set>
                                    <p:animEffect transition="in" filter="blinds(horizontal)">
                                      <p:cBhvr>
                                        <p:cTn id="32" dur="500"/>
                                        <p:tgtEl>
                                          <p:spTgt spid="3123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12329"/>
                                        </p:tgtEl>
                                        <p:attrNameLst>
                                          <p:attrName>style.visibility</p:attrName>
                                        </p:attrNameLst>
                                      </p:cBhvr>
                                      <p:to>
                                        <p:strVal val="visible"/>
                                      </p:to>
                                    </p:set>
                                    <p:animEffect transition="in" filter="blinds(horizontal)">
                                      <p:cBhvr>
                                        <p:cTn id="42" dur="500"/>
                                        <p:tgtEl>
                                          <p:spTgt spid="31232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12327"/>
                                        </p:tgtEl>
                                        <p:attrNameLst>
                                          <p:attrName>style.visibility</p:attrName>
                                        </p:attrNameLst>
                                      </p:cBhvr>
                                      <p:to>
                                        <p:strVal val="visible"/>
                                      </p:to>
                                    </p:set>
                                    <p:animEffect transition="in" filter="blinds(horizontal)">
                                      <p:cBhvr>
                                        <p:cTn id="47" dur="500"/>
                                        <p:tgtEl>
                                          <p:spTgt spid="31232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12347"/>
                                        </p:tgtEl>
                                        <p:attrNameLst>
                                          <p:attrName>style.visibility</p:attrName>
                                        </p:attrNameLst>
                                      </p:cBhvr>
                                      <p:to>
                                        <p:strVal val="visible"/>
                                      </p:to>
                                    </p:set>
                                    <p:animEffect transition="in" filter="blinds(horizontal)">
                                      <p:cBhvr>
                                        <p:cTn id="52" dur="500"/>
                                        <p:tgtEl>
                                          <p:spTgt spid="312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p:bldP spid="312325" grpId="0"/>
      <p:bldP spid="3123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Text Box 3"/>
          <p:cNvSpPr txBox="1"/>
          <p:nvPr/>
        </p:nvSpPr>
        <p:spPr>
          <a:xfrm>
            <a:off x="157163" y="614363"/>
            <a:ext cx="3581400" cy="519112"/>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一、波的叠加原理</a:t>
            </a:r>
            <a:endParaRPr lang="zh-CN" altLang="en-US" dirty="0">
              <a:latin typeface="Times New Roman" panose="02020603050405020304" pitchFamily="18" charset="0"/>
              <a:ea typeface="宋体" panose="02010600030101010101" pitchFamily="2" charset="-122"/>
            </a:endParaRPr>
          </a:p>
        </p:txBody>
      </p:sp>
      <p:sp>
        <p:nvSpPr>
          <p:cNvPr id="63501" name="Rectangle 13"/>
          <p:cNvSpPr/>
          <p:nvPr/>
        </p:nvSpPr>
        <p:spPr>
          <a:xfrm>
            <a:off x="190500" y="3784600"/>
            <a:ext cx="8613775" cy="1562100"/>
          </a:xfrm>
          <a:prstGeom prst="rect">
            <a:avLst/>
          </a:prstGeom>
          <a:noFill/>
          <a:ln w="9525">
            <a:noFill/>
          </a:ln>
        </p:spPr>
        <p:txBody>
          <a:bodyPr anchor="t">
            <a:spAutoFit/>
          </a:bodyPr>
          <a:p>
            <a:pPr>
              <a:lnSpc>
                <a:spcPct val="115000"/>
              </a:lnSpc>
              <a:buClr>
                <a:srgbClr val="3333FF"/>
              </a:buClr>
              <a:buSzPct val="120000"/>
              <a:buFont typeface="Webdings" panose="05030102010509060703" pitchFamily="18" charset="2"/>
              <a:buChar char="2"/>
            </a:pPr>
            <a:r>
              <a:rPr lang="en-US" altLang="zh-CN">
                <a:latin typeface="Times New Roman" panose="02020603050405020304" pitchFamily="18" charset="0"/>
                <a:ea typeface="宋体" panose="02010600030101010101" pitchFamily="2" charset="-122"/>
              </a:rPr>
              <a:t> </a:t>
            </a:r>
            <a:r>
              <a:rPr lang="en-US" altLang="zh-CN">
                <a:solidFill>
                  <a:srgbClr val="FF0000"/>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波传播的</a:t>
            </a:r>
            <a:r>
              <a:rPr lang="zh-CN" altLang="en-US" dirty="0">
                <a:solidFill>
                  <a:srgbClr val="FF0000"/>
                </a:solidFill>
                <a:latin typeface="Times New Roman" panose="02020603050405020304" pitchFamily="18" charset="0"/>
                <a:ea typeface="宋体" panose="02010600030101010101" pitchFamily="2" charset="-122"/>
              </a:rPr>
              <a:t>独立性：</a:t>
            </a:r>
            <a:r>
              <a:rPr lang="zh-CN" altLang="en-US" dirty="0">
                <a:latin typeface="Times New Roman" panose="02020603050405020304" pitchFamily="18" charset="0"/>
                <a:ea typeface="宋体" panose="02010600030101010101" pitchFamily="2" charset="-122"/>
              </a:rPr>
              <a:t>波在空间相遇后， 仍然保持它们各自的</a:t>
            </a:r>
            <a:r>
              <a:rPr lang="zh-CN" altLang="en-US" dirty="0">
                <a:latin typeface="Times New Roman" panose="02020603050405020304" pitchFamily="18" charset="0"/>
                <a:ea typeface="宋体" panose="02010600030101010101" pitchFamily="2" charset="-122"/>
                <a:sym typeface="宋体" panose="02010600030101010101" pitchFamily="2" charset="-122"/>
              </a:rPr>
              <a:t>原有</a:t>
            </a:r>
            <a:r>
              <a:rPr lang="zh-CN" altLang="en-US" dirty="0">
                <a:latin typeface="Times New Roman" panose="02020603050405020304" pitchFamily="18" charset="0"/>
                <a:ea typeface="宋体" panose="02010600030101010101" pitchFamily="2" charset="-122"/>
              </a:rPr>
              <a:t>特征</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频率、波长、振幅、振动方向等</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不变，并按照原来的方向继续前进。</a:t>
            </a:r>
            <a:endParaRPr lang="zh-CN" altLang="en-US" dirty="0">
              <a:latin typeface="Times New Roman" panose="02020603050405020304" pitchFamily="18" charset="0"/>
              <a:ea typeface="宋体" panose="02010600030101010101" pitchFamily="2" charset="-122"/>
            </a:endParaRPr>
          </a:p>
        </p:txBody>
      </p:sp>
      <p:sp>
        <p:nvSpPr>
          <p:cNvPr id="63502" name="Text Box 14"/>
          <p:cNvSpPr txBox="1"/>
          <p:nvPr/>
        </p:nvSpPr>
        <p:spPr>
          <a:xfrm>
            <a:off x="152400" y="5440363"/>
            <a:ext cx="8774113" cy="1114425"/>
          </a:xfrm>
          <a:prstGeom prst="rect">
            <a:avLst/>
          </a:prstGeom>
          <a:noFill/>
          <a:ln w="9525">
            <a:noFill/>
          </a:ln>
        </p:spPr>
        <p:txBody>
          <a:bodyPr anchor="t">
            <a:spAutoFit/>
          </a:bodyPr>
          <a:p>
            <a:pPr>
              <a:lnSpc>
                <a:spcPct val="120000"/>
              </a:lnSpc>
              <a:buClr>
                <a:srgbClr val="3333FF"/>
              </a:buClr>
              <a:buSzPct val="120000"/>
              <a:buFont typeface="Webdings" panose="05030102010509060703" pitchFamily="18" charset="2"/>
              <a:buChar char="2"/>
            </a:pPr>
            <a:r>
              <a:rPr lang="en-US" altLang="zh-CN">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分振动矢量</a:t>
            </a:r>
            <a:r>
              <a:rPr lang="zh-CN" altLang="en-US" dirty="0">
                <a:solidFill>
                  <a:srgbClr val="FF0000"/>
                </a:solidFill>
                <a:latin typeface="Times New Roman" panose="02020603050405020304" pitchFamily="18" charset="0"/>
                <a:ea typeface="宋体" panose="02010600030101010101" pitchFamily="2" charset="-122"/>
              </a:rPr>
              <a:t>叠加性：</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在相遇区域内任一点的振动为各列波单独存在时在该点所引起的振动的合振动。</a:t>
            </a:r>
            <a:endParaRPr lang="zh-CN" altLang="en-US">
              <a:latin typeface="Times New Roman" panose="02020603050405020304" pitchFamily="18" charset="0"/>
              <a:ea typeface="宋体" panose="02010600030101010101" pitchFamily="2" charset="-122"/>
            </a:endParaRPr>
          </a:p>
        </p:txBody>
      </p:sp>
      <p:sp>
        <p:nvSpPr>
          <p:cNvPr id="54276" name="文本框 1"/>
          <p:cNvSpPr txBox="1"/>
          <p:nvPr/>
        </p:nvSpPr>
        <p:spPr>
          <a:xfrm>
            <a:off x="1684338" y="-107950"/>
            <a:ext cx="6261100" cy="831850"/>
          </a:xfrm>
          <a:prstGeom prst="rect">
            <a:avLst/>
          </a:prstGeom>
          <a:noFill/>
          <a:ln w="9525">
            <a:noFill/>
          </a:ln>
        </p:spPr>
        <p:txBody>
          <a:bodyPr wrap="none" anchor="t">
            <a:spAutoFit/>
          </a:bodyPr>
          <a:p>
            <a:pPr>
              <a:lnSpc>
                <a:spcPct val="135000"/>
              </a:lnSpc>
            </a:pPr>
            <a:r>
              <a:rPr lang="en-US" altLang="zh-CN" sz="3600">
                <a:solidFill>
                  <a:srgbClr val="FF3300"/>
                </a:solidFill>
                <a:latin typeface="Times New Roman" panose="02020603050405020304" pitchFamily="18" charset="0"/>
                <a:ea typeface="宋体" panose="02010600030101010101" pitchFamily="2" charset="-122"/>
                <a:sym typeface="宋体" panose="02010600030101010101" pitchFamily="2" charset="-122"/>
                <a:hlinkClick r:id="rId1" action="ppaction://hlinksldjump"/>
              </a:rPr>
              <a:t>§7.5</a:t>
            </a:r>
            <a:r>
              <a:rPr lang="en-US" altLang="zh-CN" sz="3600">
                <a:solidFill>
                  <a:srgbClr val="FF3300"/>
                </a:solidFill>
                <a:latin typeface="Times New Roman" panose="02020603050405020304" pitchFamily="18" charset="0"/>
                <a:ea typeface="宋体" panose="02010600030101010101" pitchFamily="2" charset="-122"/>
                <a:sym typeface="宋体" panose="02010600030101010101" pitchFamily="2" charset="-122"/>
              </a:rPr>
              <a:t>  </a:t>
            </a:r>
            <a:r>
              <a:rPr lang="zh-CN" altLang="en-US" sz="3600" dirty="0">
                <a:solidFill>
                  <a:srgbClr val="0000FF"/>
                </a:solidFill>
                <a:latin typeface="Times New Roman" panose="02020603050405020304" pitchFamily="18" charset="0"/>
                <a:ea typeface="宋体" panose="02010600030101010101" pitchFamily="2" charset="-122"/>
                <a:sym typeface="宋体" panose="02010600030101010101" pitchFamily="2" charset="-122"/>
              </a:rPr>
              <a:t>波的叠加原理  波的干涉</a:t>
            </a:r>
            <a:endParaRPr lang="zh-CN" altLang="en-US" sz="3600">
              <a:latin typeface="Times New Roman" panose="02020603050405020304" pitchFamily="18" charset="0"/>
              <a:ea typeface="宋体" panose="02010600030101010101" pitchFamily="2" charset="-122"/>
            </a:endParaRPr>
          </a:p>
        </p:txBody>
      </p:sp>
    </p:spTree>
    <p:controls>
      <mc:AlternateContent xmlns:mc="http://schemas.openxmlformats.org/markup-compatibility/2006">
        <mc:Choice xmlns:v="urn:schemas-microsoft-com:vml" Requires="v">
          <p:control spid="54277" name="ShockwaveFlash1" r:id="rId2" imgW="6330950" imgH="2586038"/>
        </mc:Choice>
        <mc:Fallback>
          <p:control name="ShockwaveFlash1" r:id="rId2" imgW="6330950" imgH="2586038">
            <p:pic>
              <p:nvPicPr>
                <p:cNvPr id="0" name="ShockwaveFlash1"/>
                <p:cNvPicPr>
                  <a:picLocks noChangeAspect="1"/>
                </p:cNvPicPr>
                <p:nvPr/>
              </p:nvPicPr>
              <p:blipFill>
                <a:blip r:embed="rId3"/>
                <a:stretch>
                  <a:fillRect/>
                </a:stretch>
              </p:blipFill>
              <p:spPr>
                <a:xfrm>
                  <a:off x="1262063" y="1133475"/>
                  <a:ext cx="6330950" cy="2586038"/>
                </a:xfrm>
                <a:prstGeom prst="rect">
                  <a:avLst/>
                </a:prstGeom>
              </p:spPr>
            </p:pic>
          </p:control>
        </mc:Fallback>
      </mc:AlternateContent>
    </p:controls>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iterate type="lt">
                                    <p:tmPct val="100000"/>
                                  </p:iterate>
                                  <p:childTnLst>
                                    <p:set>
                                      <p:cBhvr>
                                        <p:cTn id="6" dur="1" fill="hold">
                                          <p:stCondLst>
                                            <p:cond delay="0"/>
                                          </p:stCondLst>
                                        </p:cTn>
                                        <p:tgtEl>
                                          <p:spTgt spid="63501"/>
                                        </p:tgtEl>
                                        <p:attrNameLst>
                                          <p:attrName>style.visibility</p:attrName>
                                        </p:attrNameLst>
                                      </p:cBhvr>
                                      <p:to>
                                        <p:strVal val="visible"/>
                                      </p:to>
                                    </p:set>
                                    <p:animEffect transition="in" filter="blinds(horizontal)">
                                      <p:cBhvr>
                                        <p:cTn id="7" dur="75"/>
                                        <p:tgtEl>
                                          <p:spTgt spid="6350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lt">
                                    <p:tmPct val="100000"/>
                                  </p:iterate>
                                  <p:childTnLst>
                                    <p:set>
                                      <p:cBhvr>
                                        <p:cTn id="11" dur="1" fill="hold">
                                          <p:stCondLst>
                                            <p:cond delay="0"/>
                                          </p:stCondLst>
                                        </p:cTn>
                                        <p:tgtEl>
                                          <p:spTgt spid="63502"/>
                                        </p:tgtEl>
                                        <p:attrNameLst>
                                          <p:attrName>style.visibility</p:attrName>
                                        </p:attrNameLst>
                                      </p:cBhvr>
                                      <p:to>
                                        <p:strVal val="visible"/>
                                      </p:to>
                                    </p:set>
                                    <p:animEffect transition="in" filter="dissolve">
                                      <p:cBhvr>
                                        <p:cTn id="12" dur="75"/>
                                        <p:tgtEl>
                                          <p:spTgt spid="63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1" grpId="0"/>
      <p:bldP spid="6350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8818" name="矩形 418817"/>
          <p:cNvSpPr/>
          <p:nvPr/>
        </p:nvSpPr>
        <p:spPr>
          <a:xfrm>
            <a:off x="6083300" y="1196975"/>
            <a:ext cx="2895600" cy="4784725"/>
          </a:xfrm>
          <a:prstGeom prst="rect">
            <a:avLst/>
          </a:prstGeom>
          <a:gradFill rotWithShape="0">
            <a:gsLst>
              <a:gs pos="0">
                <a:srgbClr val="CEFDFE"/>
              </a:gs>
              <a:gs pos="100000">
                <a:srgbClr val="FCE8D4"/>
              </a:gs>
            </a:gsLst>
            <a:lin ang="0" scaled="1"/>
            <a:tileRect/>
          </a:gradFill>
          <a:ln w="9525" cap="flat" cmpd="sng">
            <a:solidFill>
              <a:srgbClr val="009999"/>
            </a:solidFill>
            <a:prstDash val="solid"/>
            <a:miter/>
            <a:headEnd type="none" w="med" len="med"/>
            <a:tailEnd type="none" w="med" len="med"/>
          </a:ln>
        </p:spPr>
        <p:txBody>
          <a:bodyPr>
            <a:spAutoFit/>
          </a:bodyPr>
          <a:lstStyle/>
          <a:p>
            <a:pPr lvl="0" fontAlgn="base">
              <a:lnSpc>
                <a:spcPct val="110000"/>
              </a:lnSpc>
              <a:buClrTx/>
            </a:pPr>
            <a:r>
              <a:rPr lang="en-US" altLang="zh-CN" sz="2800" b="1" strike="noStrike" noProof="1">
                <a:solidFill>
                  <a:schemeClr val="tx1"/>
                </a:solidFill>
                <a:effectLst>
                  <a:outerShdw blurRad="38100" dist="38100" dir="2700000">
                    <a:srgbClr val="C0C0C0"/>
                  </a:outerShdw>
                </a:effectLst>
                <a:latin typeface="Times New Roman" panose="02020603050405020304" pitchFamily="18" charset="0"/>
                <a:ea typeface="宋体" panose="02010600030101010101" pitchFamily="2" charset="-122"/>
                <a:cs typeface="+mn-cs"/>
              </a:rPr>
              <a:t>         </a:t>
            </a:r>
            <a:r>
              <a:rPr lang="zh-CN" altLang="en-US" sz="2800" b="1" strike="noStrike" noProof="1">
                <a:solidFill>
                  <a:schemeClr val="tx1"/>
                </a:solidFill>
                <a:latin typeface="Times New Roman" panose="02020603050405020304" pitchFamily="18" charset="0"/>
                <a:ea typeface="宋体" panose="02010600030101010101" pitchFamily="2" charset="-122"/>
                <a:cs typeface="+mn-cs"/>
              </a:rPr>
              <a:t>频率相同、振动方向相同、相位差恒定的两列波相遇时，使某些地方振动始终加强，而使另一些地方振动始终减弱的现象，称为</a:t>
            </a:r>
            <a:r>
              <a:rPr lang="zh-CN" altLang="en-US" sz="2800" b="1" strike="noStrike" noProof="1">
                <a:solidFill>
                  <a:srgbClr val="0000FF"/>
                </a:solidFill>
                <a:latin typeface="Times New Roman" panose="02020603050405020304" pitchFamily="18" charset="0"/>
                <a:ea typeface="宋体" panose="02010600030101010101" pitchFamily="2" charset="-122"/>
                <a:cs typeface="+mn-cs"/>
              </a:rPr>
              <a:t>波的干涉现象</a:t>
            </a:r>
            <a:r>
              <a:rPr lang="en-US" altLang="zh-CN" sz="2800" b="1" strike="noStrike" noProof="1">
                <a:solidFill>
                  <a:srgbClr val="0000FF"/>
                </a:solidFill>
                <a:latin typeface="Times New Roman" panose="02020603050405020304" pitchFamily="18" charset="0"/>
                <a:ea typeface="宋体" panose="02010600030101010101" pitchFamily="2" charset="-122"/>
                <a:cs typeface="+mn-cs"/>
              </a:rPr>
              <a:t>.</a:t>
            </a:r>
            <a:endParaRPr lang="en-US" altLang="zh-CN" sz="2800" b="1" strike="noStrike" noProof="1">
              <a:solidFill>
                <a:srgbClr val="0000FF"/>
              </a:solidFill>
              <a:latin typeface="Times New Roman" panose="02020603050405020304" pitchFamily="18" charset="0"/>
              <a:ea typeface="宋体" panose="02010600030101010101" pitchFamily="2" charset="-122"/>
            </a:endParaRPr>
          </a:p>
        </p:txBody>
      </p:sp>
      <p:sp>
        <p:nvSpPr>
          <p:cNvPr id="55298" name="Text Box 3"/>
          <p:cNvSpPr txBox="1"/>
          <p:nvPr/>
        </p:nvSpPr>
        <p:spPr>
          <a:xfrm>
            <a:off x="304800" y="312738"/>
            <a:ext cx="4411663" cy="523875"/>
          </a:xfrm>
          <a:prstGeom prst="rect">
            <a:avLst/>
          </a:prstGeom>
          <a:noFill/>
          <a:ln w="9525">
            <a:noFill/>
          </a:ln>
        </p:spPr>
        <p:txBody>
          <a:bodyPr anchor="t">
            <a:spAutoFit/>
          </a:bodyPr>
          <a:p>
            <a:pPr>
              <a:spcBef>
                <a:spcPct val="50000"/>
              </a:spcBef>
            </a:pPr>
            <a:r>
              <a:rPr lang="zh-CN" altLang="en-US" dirty="0">
                <a:solidFill>
                  <a:srgbClr val="0033CC"/>
                </a:solidFill>
                <a:latin typeface="Times New Roman" panose="02020603050405020304" pitchFamily="18" charset="0"/>
                <a:ea typeface="宋体" panose="02010600030101010101" pitchFamily="2" charset="-122"/>
              </a:rPr>
              <a:t>二、波的干涉条件和公式</a:t>
            </a:r>
            <a:endParaRPr lang="zh-CN" altLang="en-US" dirty="0">
              <a:solidFill>
                <a:srgbClr val="0033CC"/>
              </a:solidFill>
              <a:latin typeface="Times New Roman" panose="02020603050405020304" pitchFamily="18" charset="0"/>
              <a:ea typeface="宋体" panose="02010600030101010101" pitchFamily="2" charset="-122"/>
            </a:endParaRPr>
          </a:p>
        </p:txBody>
      </p:sp>
    </p:spTree>
    <p:controls>
      <mc:AlternateContent xmlns:mc="http://schemas.openxmlformats.org/markup-compatibility/2006">
        <mc:Choice xmlns:v="urn:schemas-microsoft-com:vml" Requires="v">
          <p:control spid="55299" name="ShockwaveFlash1" r:id="rId1" imgW="5199062" imgH="5199063"/>
        </mc:Choice>
        <mc:Fallback>
          <p:control name="ShockwaveFlash1" r:id="rId1" imgW="5199062" imgH="5199063">
            <p:pic>
              <p:nvPicPr>
                <p:cNvPr id="0" name="ShockwaveFlash1"/>
                <p:cNvPicPr>
                  <a:picLocks noChangeAspect="1"/>
                </p:cNvPicPr>
                <p:nvPr/>
              </p:nvPicPr>
              <p:blipFill>
                <a:blip r:embed="rId2"/>
                <a:stretch>
                  <a:fillRect/>
                </a:stretch>
              </p:blipFill>
              <p:spPr>
                <a:xfrm>
                  <a:off x="395288" y="1161415"/>
                  <a:ext cx="5199062" cy="5199063"/>
                </a:xfrm>
                <a:prstGeom prst="rect">
                  <a:avLst/>
                </a:prstGeom>
              </p:spPr>
            </p:pic>
          </p:control>
        </mc:Fallback>
      </mc:AlternateContent>
    </p:controls>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灯片编号占位符 3"/>
          <p:cNvSpPr>
            <a:spLocks noGrp="1"/>
          </p:cNvSpPr>
          <p:nvPr>
            <p:ph type="sldNum" sz="quarter" idx="4294967295"/>
          </p:nvPr>
        </p:nvSpPr>
        <p:spPr>
          <a:xfrm>
            <a:off x="7010400" y="6381750"/>
            <a:ext cx="2133600" cy="47625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lgn="r"/>
            <a:fld id="{9A0DB2DC-4C9A-4742-B13C-FB6460FD3503}" type="slidenum">
              <a:rPr lang="en-US" altLang="zh-CN" sz="1400" b="0">
                <a:latin typeface="Arial" panose="020B0604020202020204" pitchFamily="34" charset="0"/>
              </a:rPr>
            </a:fld>
            <a:endParaRPr lang="en-US" altLang="zh-CN" sz="1400" b="0">
              <a:latin typeface="Arial" panose="020B0604020202020204" pitchFamily="34" charset="0"/>
            </a:endParaRPr>
          </a:p>
        </p:txBody>
      </p:sp>
      <p:sp>
        <p:nvSpPr>
          <p:cNvPr id="94213" name="Rectangle 5"/>
          <p:cNvSpPr/>
          <p:nvPr/>
        </p:nvSpPr>
        <p:spPr>
          <a:xfrm>
            <a:off x="161925" y="217488"/>
            <a:ext cx="7829550" cy="582612"/>
          </a:xfrm>
          <a:prstGeom prst="rect">
            <a:avLst/>
          </a:prstGeom>
          <a:noFill/>
          <a:ln w="9525">
            <a:noFill/>
          </a:ln>
        </p:spPr>
        <p:txBody>
          <a:bodyPr anchor="t">
            <a:spAutoFit/>
          </a:bodyPr>
          <a:p>
            <a:pPr eaLnBrk="0" hangingPunct="0"/>
            <a:r>
              <a:rPr lang="zh-CN" altLang="zh-CN" sz="3200">
                <a:solidFill>
                  <a:srgbClr val="800000"/>
                </a:solidFill>
                <a:latin typeface="华文行楷" panose="02010800040101010101" pitchFamily="2" charset="-122"/>
                <a:ea typeface="华文行楷" panose="02010800040101010101" pitchFamily="2" charset="-122"/>
              </a:rPr>
              <a:t>回顾：</a:t>
            </a:r>
            <a:r>
              <a:rPr lang="zh-CN" altLang="en-US" sz="3200">
                <a:solidFill>
                  <a:srgbClr val="800000"/>
                </a:solidFill>
                <a:latin typeface="华文行楷" panose="02010800040101010101" pitchFamily="2" charset="-122"/>
                <a:ea typeface="华文行楷" panose="02010800040101010101" pitchFamily="2" charset="-122"/>
              </a:rPr>
              <a:t> </a:t>
            </a:r>
            <a:r>
              <a:rPr lang="zh-CN" altLang="en-US" sz="3200" b="0">
                <a:solidFill>
                  <a:srgbClr val="800000"/>
                </a:solidFill>
                <a:latin typeface="华文行楷" panose="02010800040101010101" pitchFamily="2" charset="-122"/>
                <a:ea typeface="华文行楷" panose="02010800040101010101" pitchFamily="2" charset="-122"/>
              </a:rPr>
              <a:t> </a:t>
            </a:r>
            <a:r>
              <a:rPr lang="zh-CN" altLang="en-US" sz="3200" b="0">
                <a:latin typeface="华文行楷" panose="02010800040101010101" pitchFamily="2" charset="-122"/>
                <a:ea typeface="华文行楷" panose="02010800040101010101" pitchFamily="2" charset="-122"/>
              </a:rPr>
              <a:t>同方向、同频率</a:t>
            </a:r>
            <a:r>
              <a:rPr lang="zh-CN" altLang="en-US" sz="3200" b="0">
                <a:solidFill>
                  <a:srgbClr val="FF0000"/>
                </a:solidFill>
                <a:latin typeface="华文行楷" panose="02010800040101010101" pitchFamily="2" charset="-122"/>
                <a:ea typeface="华文行楷" panose="02010800040101010101" pitchFamily="2" charset="-122"/>
              </a:rPr>
              <a:t>谐振动</a:t>
            </a:r>
            <a:r>
              <a:rPr lang="zh-CN" altLang="en-US" sz="3200" b="0">
                <a:latin typeface="华文行楷" panose="02010800040101010101" pitchFamily="2" charset="-122"/>
                <a:ea typeface="华文行楷" panose="02010800040101010101" pitchFamily="2" charset="-122"/>
              </a:rPr>
              <a:t>的合成</a:t>
            </a:r>
            <a:r>
              <a:rPr lang="zh-CN" altLang="en-US" sz="3200">
                <a:solidFill>
                  <a:srgbClr val="800000"/>
                </a:solidFill>
                <a:latin typeface="华文行楷" panose="02010800040101010101" pitchFamily="2" charset="-122"/>
                <a:ea typeface="华文行楷" panose="02010800040101010101" pitchFamily="2" charset="-122"/>
              </a:rPr>
              <a:t>   </a:t>
            </a:r>
            <a:endParaRPr lang="zh-CN" altLang="en-US" sz="3200">
              <a:solidFill>
                <a:srgbClr val="800000"/>
              </a:solidFill>
              <a:latin typeface="华文行楷" panose="02010800040101010101" pitchFamily="2" charset="-122"/>
              <a:ea typeface="华文行楷" panose="02010800040101010101" pitchFamily="2" charset="-122"/>
            </a:endParaRPr>
          </a:p>
        </p:txBody>
      </p:sp>
      <p:sp>
        <p:nvSpPr>
          <p:cNvPr id="94214" name="Rectangle 6"/>
          <p:cNvSpPr/>
          <p:nvPr/>
        </p:nvSpPr>
        <p:spPr>
          <a:xfrm>
            <a:off x="746125" y="803275"/>
            <a:ext cx="3871913" cy="1755775"/>
          </a:xfrm>
          <a:prstGeom prst="rect">
            <a:avLst/>
          </a:prstGeom>
          <a:noFill/>
          <a:ln w="9525">
            <a:noFill/>
          </a:ln>
        </p:spPr>
        <p:txBody>
          <a:bodyPr anchor="t">
            <a:spAutoFit/>
          </a:bodyPr>
          <a:p>
            <a:pPr eaLnBrk="0" hangingPunct="0">
              <a:lnSpc>
                <a:spcPct val="130000"/>
              </a:lnSpc>
            </a:pPr>
            <a:r>
              <a:rPr lang="en-US" altLang="zh-CN" i="1">
                <a:latin typeface="Times New Roman" panose="02020603050405020304" pitchFamily="18" charset="0"/>
                <a:ea typeface="宋体" panose="02010600030101010101" pitchFamily="2" charset="-122"/>
              </a:rPr>
              <a:t>x</a:t>
            </a:r>
            <a:r>
              <a:rPr lang="en-US" altLang="zh-CN" baseline="-25000">
                <a:latin typeface="Times New Roman" panose="02020603050405020304" pitchFamily="18" charset="0"/>
                <a:ea typeface="宋体" panose="02010600030101010101" pitchFamily="2" charset="-122"/>
              </a:rPr>
              <a:t>1</a:t>
            </a:r>
            <a:r>
              <a:rPr lang="en-US" altLang="zh-CN" i="1">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A</a:t>
            </a:r>
            <a:r>
              <a:rPr lang="en-US" altLang="zh-CN" i="1" baseline="-25000">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rPr>
              <a:t>cos (</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i="1">
                <a:latin typeface="Times New Roman" panose="02020603050405020304" pitchFamily="18" charset="0"/>
                <a:ea typeface="宋体" panose="02010600030101010101" pitchFamily="2" charset="-122"/>
              </a:rPr>
              <a:t> t+ </a:t>
            </a:r>
            <a:r>
              <a:rPr lang="el-GR" altLang="zh-CN" i="1">
                <a:latin typeface="Times New Roman" panose="02020603050405020304" pitchFamily="18" charset="0"/>
                <a:ea typeface="宋体" panose="02010600030101010101" pitchFamily="2" charset="-122"/>
                <a:sym typeface="Symbol" panose="05050102010706020507" pitchFamily="18" charset="2"/>
              </a:rPr>
              <a:t></a:t>
            </a:r>
            <a:r>
              <a:rPr lang="en-US" altLang="zh-CN" baseline="-25000">
                <a:latin typeface="Times New Roman" panose="02020603050405020304" pitchFamily="18" charset="0"/>
                <a:ea typeface="宋体" panose="02010600030101010101" pitchFamily="2" charset="-122"/>
              </a:rPr>
              <a:t>10</a:t>
            </a:r>
            <a:r>
              <a:rPr lang="en-US" altLang="zh-CN">
                <a:latin typeface="Times New Roman" panose="02020603050405020304" pitchFamily="18" charset="0"/>
                <a:ea typeface="宋体" panose="02010600030101010101" pitchFamily="2" charset="-122"/>
              </a:rPr>
              <a:t>)</a:t>
            </a:r>
            <a:endParaRPr lang="en-US" altLang="zh-CN">
              <a:latin typeface="Times New Roman" panose="02020603050405020304" pitchFamily="18" charset="0"/>
              <a:ea typeface="宋体" panose="02010600030101010101" pitchFamily="2" charset="-122"/>
            </a:endParaRPr>
          </a:p>
          <a:p>
            <a:pPr eaLnBrk="0" hangingPunct="0">
              <a:lnSpc>
                <a:spcPct val="130000"/>
              </a:lnSpc>
            </a:pPr>
            <a:r>
              <a:rPr lang="en-US" altLang="zh-CN" i="1">
                <a:latin typeface="Times New Roman" panose="02020603050405020304" pitchFamily="18" charset="0"/>
                <a:ea typeface="宋体" panose="02010600030101010101" pitchFamily="2" charset="-122"/>
              </a:rPr>
              <a:t>x</a:t>
            </a:r>
            <a:r>
              <a:rPr lang="en-US" altLang="zh-CN" baseline="-25000">
                <a:latin typeface="Times New Roman" panose="02020603050405020304" pitchFamily="18" charset="0"/>
                <a:ea typeface="宋体" panose="02010600030101010101" pitchFamily="2" charset="-122"/>
              </a:rPr>
              <a:t>2</a:t>
            </a:r>
            <a:r>
              <a:rPr lang="en-US" altLang="zh-CN" i="1">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A</a:t>
            </a:r>
            <a:r>
              <a:rPr lang="en-US" altLang="zh-CN" i="1" baseline="-25000">
                <a:latin typeface="Times New Roman" panose="02020603050405020304" pitchFamily="18" charset="0"/>
                <a:ea typeface="宋体" panose="02010600030101010101" pitchFamily="2" charset="-122"/>
              </a:rPr>
              <a:t>2</a:t>
            </a:r>
            <a:r>
              <a:rPr lang="en-US" altLang="zh-CN" i="1">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cos (</a:t>
            </a:r>
            <a:r>
              <a:rPr lang="en-US" altLang="zh-CN" i="1">
                <a:latin typeface="Times New Roman" panose="02020603050405020304" pitchFamily="18" charset="0"/>
                <a:ea typeface="宋体" panose="02010600030101010101" pitchFamily="2" charset="-122"/>
                <a:sym typeface="Symbol" panose="05050102010706020507" pitchFamily="18" charset="2"/>
              </a:rPr>
              <a:t></a:t>
            </a:r>
            <a:r>
              <a:rPr lang="en-US" altLang="zh-CN" i="1">
                <a:latin typeface="Times New Roman" panose="02020603050405020304" pitchFamily="18" charset="0"/>
                <a:ea typeface="宋体" panose="02010600030101010101" pitchFamily="2" charset="-122"/>
              </a:rPr>
              <a:t> t+</a:t>
            </a:r>
            <a:r>
              <a:rPr lang="el-GR" altLang="zh-CN" i="1">
                <a:latin typeface="Times New Roman" panose="02020603050405020304" pitchFamily="18" charset="0"/>
                <a:ea typeface="宋体" panose="02010600030101010101" pitchFamily="2" charset="-122"/>
                <a:sym typeface="Symbol" panose="05050102010706020507" pitchFamily="18" charset="2"/>
              </a:rPr>
              <a:t></a:t>
            </a:r>
            <a:r>
              <a:rPr lang="en-US" altLang="zh-CN" baseline="-25000">
                <a:latin typeface="Times New Roman" panose="02020603050405020304" pitchFamily="18" charset="0"/>
                <a:ea typeface="宋体" panose="02010600030101010101" pitchFamily="2" charset="-122"/>
              </a:rPr>
              <a:t>20</a:t>
            </a:r>
            <a:r>
              <a:rPr lang="en-US" altLang="zh-CN">
                <a:latin typeface="Times New Roman" panose="02020603050405020304" pitchFamily="18" charset="0"/>
                <a:ea typeface="宋体" panose="02010600030101010101" pitchFamily="2" charset="-122"/>
              </a:rPr>
              <a:t>)  </a:t>
            </a:r>
            <a:endParaRPr lang="en-US" altLang="zh-CN">
              <a:latin typeface="Times New Roman" panose="02020603050405020304" pitchFamily="18" charset="0"/>
              <a:ea typeface="宋体" panose="02010600030101010101" pitchFamily="2" charset="-122"/>
            </a:endParaRPr>
          </a:p>
          <a:p>
            <a:pPr eaLnBrk="0" hangingPunct="0">
              <a:lnSpc>
                <a:spcPct val="130000"/>
              </a:lnSpc>
            </a:pPr>
            <a:r>
              <a:rPr lang="en-US" altLang="zh-CN">
                <a:latin typeface="Times New Roman" panose="02020603050405020304" pitchFamily="18" charset="0"/>
                <a:ea typeface="宋体" panose="02010600030101010101" pitchFamily="2" charset="-122"/>
              </a:rPr>
              <a:t> </a:t>
            </a:r>
            <a:r>
              <a:rPr lang="zh-CN" altLang="en-US">
                <a:latin typeface="Times New Roman" panose="02020603050405020304" pitchFamily="18" charset="0"/>
                <a:ea typeface="宋体" panose="02010600030101010101" pitchFamily="2" charset="-122"/>
              </a:rPr>
              <a:t>求： </a:t>
            </a:r>
            <a:r>
              <a:rPr lang="en-US" altLang="zh-CN" i="1">
                <a:latin typeface="Times New Roman" panose="02020603050405020304" pitchFamily="18" charset="0"/>
                <a:ea typeface="宋体" panose="02010600030101010101" pitchFamily="2" charset="-122"/>
              </a:rPr>
              <a:t>x</a:t>
            </a:r>
            <a:r>
              <a:rPr lang="zh-CN" altLang="en-US">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x</a:t>
            </a:r>
            <a:r>
              <a:rPr lang="en-US" altLang="zh-CN" baseline="-25000">
                <a:latin typeface="Times New Roman" panose="02020603050405020304" pitchFamily="18" charset="0"/>
                <a:ea typeface="宋体" panose="02010600030101010101" pitchFamily="2" charset="-122"/>
              </a:rPr>
              <a:t>1</a:t>
            </a:r>
            <a:r>
              <a:rPr lang="en-US" altLang="zh-CN" i="1">
                <a:latin typeface="Times New Roman" panose="02020603050405020304" pitchFamily="18" charset="0"/>
                <a:ea typeface="宋体" panose="02010600030101010101" pitchFamily="2" charset="-122"/>
              </a:rPr>
              <a:t> </a:t>
            </a:r>
            <a:r>
              <a:rPr lang="zh-CN" altLang="en-US">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x</a:t>
            </a:r>
            <a:r>
              <a:rPr lang="en-US" altLang="zh-CN" baseline="-25000">
                <a:latin typeface="Times New Roman" panose="02020603050405020304" pitchFamily="18" charset="0"/>
                <a:ea typeface="宋体" panose="02010600030101010101" pitchFamily="2" charset="-122"/>
              </a:rPr>
              <a:t>2</a:t>
            </a:r>
            <a:r>
              <a:rPr lang="en-US" altLang="zh-CN" i="1">
                <a:latin typeface="Times New Roman" panose="02020603050405020304" pitchFamily="18" charset="0"/>
                <a:ea typeface="宋体" panose="02010600030101010101" pitchFamily="2" charset="-122"/>
              </a:rPr>
              <a:t> </a:t>
            </a:r>
            <a:endParaRPr lang="en-US" altLang="zh-CN" i="1">
              <a:latin typeface="Times New Roman" panose="02020603050405020304" pitchFamily="18" charset="0"/>
              <a:ea typeface="宋体" panose="02010600030101010101" pitchFamily="2" charset="-122"/>
            </a:endParaRPr>
          </a:p>
        </p:txBody>
      </p:sp>
      <p:grpSp>
        <p:nvGrpSpPr>
          <p:cNvPr id="94215" name="Group 7"/>
          <p:cNvGrpSpPr/>
          <p:nvPr/>
        </p:nvGrpSpPr>
        <p:grpSpPr>
          <a:xfrm>
            <a:off x="4932363" y="352425"/>
            <a:ext cx="4038600" cy="3487738"/>
            <a:chOff x="414" y="1409"/>
            <a:chExt cx="2544" cy="2197"/>
          </a:xfrm>
        </p:grpSpPr>
        <p:grpSp>
          <p:nvGrpSpPr>
            <p:cNvPr id="58373" name="Group 8"/>
            <p:cNvGrpSpPr/>
            <p:nvPr/>
          </p:nvGrpSpPr>
          <p:grpSpPr>
            <a:xfrm>
              <a:off x="414" y="1409"/>
              <a:ext cx="2544" cy="2197"/>
              <a:chOff x="1152" y="1873"/>
              <a:chExt cx="2544" cy="2197"/>
            </a:xfrm>
          </p:grpSpPr>
          <p:sp>
            <p:nvSpPr>
              <p:cNvPr id="58374" name="Line 9"/>
              <p:cNvSpPr/>
              <p:nvPr/>
            </p:nvSpPr>
            <p:spPr>
              <a:xfrm>
                <a:off x="1440" y="3394"/>
                <a:ext cx="2112" cy="0"/>
              </a:xfrm>
              <a:prstGeom prst="line">
                <a:avLst/>
              </a:prstGeom>
              <a:ln w="19050" cap="flat" cmpd="sng">
                <a:solidFill>
                  <a:schemeClr val="tx1"/>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75" name="Text Box 10"/>
              <p:cNvSpPr txBox="1"/>
              <p:nvPr/>
            </p:nvSpPr>
            <p:spPr>
              <a:xfrm>
                <a:off x="3360" y="3346"/>
                <a:ext cx="336" cy="327"/>
              </a:xfrm>
              <a:prstGeom prst="rect">
                <a:avLst/>
              </a:prstGeom>
              <a:noFill/>
              <a:ln w="9525">
                <a:noFill/>
              </a:ln>
            </p:spPr>
            <p:txBody>
              <a:bodyPr anchor="t">
                <a:spAutoFit/>
              </a:bodyPr>
              <a:p>
                <a:pPr>
                  <a:spcBef>
                    <a:spcPct val="50000"/>
                  </a:spcBef>
                </a:pPr>
                <a:r>
                  <a:rPr lang="en-US" altLang="zh-CN" i="1">
                    <a:latin typeface="Times New Roman" panose="02020603050405020304" pitchFamily="18" charset="0"/>
                    <a:ea typeface="宋体" panose="02010600030101010101" pitchFamily="2" charset="-122"/>
                  </a:rPr>
                  <a:t>x</a:t>
                </a:r>
                <a:endParaRPr lang="en-US" altLang="zh-CN" i="1">
                  <a:latin typeface="Times New Roman" panose="02020603050405020304" pitchFamily="18" charset="0"/>
                  <a:ea typeface="宋体" panose="02010600030101010101" pitchFamily="2" charset="-122"/>
                </a:endParaRPr>
              </a:p>
            </p:txBody>
          </p:sp>
          <p:sp>
            <p:nvSpPr>
              <p:cNvPr id="58376" name="Line 11"/>
              <p:cNvSpPr/>
              <p:nvPr/>
            </p:nvSpPr>
            <p:spPr>
              <a:xfrm flipV="1">
                <a:off x="1440" y="2578"/>
                <a:ext cx="288" cy="816"/>
              </a:xfrm>
              <a:prstGeom prst="line">
                <a:avLst/>
              </a:prstGeom>
              <a:ln w="28575" cap="flat" cmpd="sng">
                <a:solidFill>
                  <a:srgbClr val="0000FF"/>
                </a:solidFill>
                <a:prstDash val="solid"/>
                <a:round/>
                <a:headEnd type="none" w="med" len="med"/>
                <a:tailEnd type="triangle" w="med" len="lg"/>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77" name="Line 12"/>
              <p:cNvSpPr/>
              <p:nvPr/>
            </p:nvSpPr>
            <p:spPr>
              <a:xfrm>
                <a:off x="1440" y="3394"/>
                <a:ext cx="0" cy="540"/>
              </a:xfrm>
              <a:prstGeom prst="line">
                <a:avLst/>
              </a:prstGeom>
              <a:ln w="9525" cap="flat" cmpd="sng">
                <a:solidFill>
                  <a:schemeClr val="tx1"/>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78" name="Line 13"/>
              <p:cNvSpPr/>
              <p:nvPr/>
            </p:nvSpPr>
            <p:spPr>
              <a:xfrm>
                <a:off x="1739" y="2573"/>
                <a:ext cx="0" cy="817"/>
              </a:xfrm>
              <a:prstGeom prst="line">
                <a:avLst/>
              </a:prstGeom>
              <a:ln w="28575" cap="flat" cmpd="sng">
                <a:solidFill>
                  <a:schemeClr val="tx1"/>
                </a:solidFill>
                <a:prstDash val="dash"/>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79" name="Line 14"/>
              <p:cNvSpPr/>
              <p:nvPr/>
            </p:nvSpPr>
            <p:spPr>
              <a:xfrm flipV="1">
                <a:off x="1440" y="2962"/>
                <a:ext cx="1584" cy="432"/>
              </a:xfrm>
              <a:prstGeom prst="line">
                <a:avLst/>
              </a:prstGeom>
              <a:ln w="28575" cap="flat" cmpd="sng">
                <a:solidFill>
                  <a:srgbClr val="0000FF"/>
                </a:solidFill>
                <a:prstDash val="solid"/>
                <a:round/>
                <a:headEnd type="none" w="med" len="med"/>
                <a:tailEnd type="triangle" w="med" len="lg"/>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80" name="Line 15"/>
              <p:cNvSpPr/>
              <p:nvPr/>
            </p:nvSpPr>
            <p:spPr>
              <a:xfrm>
                <a:off x="3024" y="2962"/>
                <a:ext cx="0" cy="432"/>
              </a:xfrm>
              <a:prstGeom prst="line">
                <a:avLst/>
              </a:prstGeom>
              <a:ln w="28575" cap="flat" cmpd="sng">
                <a:solidFill>
                  <a:schemeClr val="tx1"/>
                </a:solidFill>
                <a:prstDash val="dash"/>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81" name="Line 16"/>
              <p:cNvSpPr/>
              <p:nvPr/>
            </p:nvSpPr>
            <p:spPr>
              <a:xfrm flipV="1">
                <a:off x="3024" y="2146"/>
                <a:ext cx="288" cy="816"/>
              </a:xfrm>
              <a:prstGeom prst="line">
                <a:avLst/>
              </a:prstGeom>
              <a:ln w="9525" cap="flat" cmpd="sng">
                <a:solidFill>
                  <a:schemeClr val="tx1"/>
                </a:solidFill>
                <a:prstDash val="dash"/>
                <a:round/>
                <a:headEnd type="none" w="med" len="med"/>
                <a:tailEnd type="none" w="med" len="lg"/>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82" name="Line 17"/>
              <p:cNvSpPr/>
              <p:nvPr/>
            </p:nvSpPr>
            <p:spPr>
              <a:xfrm flipV="1">
                <a:off x="1728" y="2146"/>
                <a:ext cx="1584" cy="432"/>
              </a:xfrm>
              <a:prstGeom prst="line">
                <a:avLst/>
              </a:prstGeom>
              <a:ln w="9525" cap="flat" cmpd="sng">
                <a:solidFill>
                  <a:schemeClr val="tx1"/>
                </a:solidFill>
                <a:prstDash val="dash"/>
                <a:round/>
                <a:headEnd type="none" w="med" len="med"/>
                <a:tailEnd type="none" w="med" len="lg"/>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83" name="Line 18"/>
              <p:cNvSpPr/>
              <p:nvPr/>
            </p:nvSpPr>
            <p:spPr>
              <a:xfrm flipV="1">
                <a:off x="1440" y="2146"/>
                <a:ext cx="1872" cy="1248"/>
              </a:xfrm>
              <a:prstGeom prst="line">
                <a:avLst/>
              </a:prstGeom>
              <a:ln w="38100" cap="flat" cmpd="sng">
                <a:solidFill>
                  <a:srgbClr val="FF0000"/>
                </a:solidFill>
                <a:prstDash val="solid"/>
                <a:round/>
                <a:headEnd type="none" w="med" len="med"/>
                <a:tailEnd type="triangle" w="med" len="lg"/>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84" name="Line 19"/>
              <p:cNvSpPr/>
              <p:nvPr/>
            </p:nvSpPr>
            <p:spPr>
              <a:xfrm>
                <a:off x="3312" y="2146"/>
                <a:ext cx="0" cy="1248"/>
              </a:xfrm>
              <a:prstGeom prst="line">
                <a:avLst/>
              </a:prstGeom>
              <a:ln w="38100" cap="flat" cmpd="sng">
                <a:solidFill>
                  <a:srgbClr val="FF0000"/>
                </a:solidFill>
                <a:prstDash val="sysDot"/>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85" name="Line 20"/>
              <p:cNvSpPr/>
              <p:nvPr/>
            </p:nvSpPr>
            <p:spPr>
              <a:xfrm>
                <a:off x="1739" y="3390"/>
                <a:ext cx="0" cy="227"/>
              </a:xfrm>
              <a:prstGeom prst="line">
                <a:avLst/>
              </a:prstGeom>
              <a:ln w="9525" cap="flat" cmpd="sng">
                <a:solidFill>
                  <a:schemeClr val="tx1"/>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86" name="Line 21"/>
              <p:cNvSpPr/>
              <p:nvPr/>
            </p:nvSpPr>
            <p:spPr>
              <a:xfrm>
                <a:off x="3024" y="3394"/>
                <a:ext cx="0" cy="359"/>
              </a:xfrm>
              <a:prstGeom prst="line">
                <a:avLst/>
              </a:prstGeom>
              <a:ln w="9525" cap="flat" cmpd="sng">
                <a:solidFill>
                  <a:schemeClr val="tx1"/>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87" name="Line 22"/>
              <p:cNvSpPr/>
              <p:nvPr/>
            </p:nvSpPr>
            <p:spPr>
              <a:xfrm>
                <a:off x="3312" y="3394"/>
                <a:ext cx="0" cy="540"/>
              </a:xfrm>
              <a:prstGeom prst="line">
                <a:avLst/>
              </a:prstGeom>
              <a:ln w="9525" cap="flat" cmpd="sng">
                <a:solidFill>
                  <a:schemeClr val="tx1"/>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88" name="Line 23"/>
              <p:cNvSpPr/>
              <p:nvPr/>
            </p:nvSpPr>
            <p:spPr>
              <a:xfrm>
                <a:off x="1286" y="3571"/>
                <a:ext cx="154" cy="0"/>
              </a:xfrm>
              <a:prstGeom prst="line">
                <a:avLst/>
              </a:prstGeom>
              <a:ln w="9525" cap="flat" cmpd="sng">
                <a:solidFill>
                  <a:schemeClr val="tx1"/>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89" name="Line 24"/>
              <p:cNvSpPr/>
              <p:nvPr/>
            </p:nvSpPr>
            <p:spPr>
              <a:xfrm flipH="1">
                <a:off x="1728" y="3571"/>
                <a:ext cx="288" cy="0"/>
              </a:xfrm>
              <a:prstGeom prst="line">
                <a:avLst/>
              </a:prstGeom>
              <a:ln w="9525" cap="flat" cmpd="sng">
                <a:solidFill>
                  <a:schemeClr val="tx1"/>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90" name="Line 25"/>
              <p:cNvSpPr/>
              <p:nvPr/>
            </p:nvSpPr>
            <p:spPr>
              <a:xfrm flipH="1">
                <a:off x="1440" y="3707"/>
                <a:ext cx="624" cy="0"/>
              </a:xfrm>
              <a:prstGeom prst="line">
                <a:avLst/>
              </a:prstGeom>
              <a:ln w="9525" cap="flat" cmpd="sng">
                <a:solidFill>
                  <a:schemeClr val="tx1"/>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91" name="Line 26"/>
              <p:cNvSpPr/>
              <p:nvPr/>
            </p:nvSpPr>
            <p:spPr>
              <a:xfrm>
                <a:off x="2448" y="3707"/>
                <a:ext cx="576" cy="0"/>
              </a:xfrm>
              <a:prstGeom prst="line">
                <a:avLst/>
              </a:prstGeom>
              <a:ln w="9525" cap="flat" cmpd="sng">
                <a:solidFill>
                  <a:schemeClr val="tx1"/>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392" name="Arc 27"/>
              <p:cNvSpPr/>
              <p:nvPr/>
            </p:nvSpPr>
            <p:spPr>
              <a:xfrm>
                <a:off x="1512" y="3118"/>
                <a:ext cx="168" cy="278"/>
              </a:xfrm>
              <a:custGeom>
                <a:avLst/>
                <a:gdLst/>
                <a:ahLst/>
                <a:cxnLst>
                  <a:cxn ang="0">
                    <a:pos x="0" y="0"/>
                  </a:cxn>
                  <a:cxn ang="0">
                    <a:pos x="0" y="0"/>
                  </a:cxn>
                  <a:cxn ang="0">
                    <a:pos x="0" y="0"/>
                  </a:cxn>
                </a:cxnLst>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cap="flat" cmpd="sng">
                <a:solidFill>
                  <a:schemeClr val="tx1"/>
                </a:solidFill>
                <a:prstDash val="solid"/>
                <a:round/>
                <a:headEnd type="triangle" w="sm" len="lg"/>
                <a:tailEnd type="none" w="med" len="med"/>
              </a:ln>
            </p:spPr>
            <p:txBody>
              <a:bodyPr/>
              <a:p>
                <a:endParaRPr lang="zh-CN" altLang="en-US"/>
              </a:p>
            </p:txBody>
          </p:sp>
          <p:sp>
            <p:nvSpPr>
              <p:cNvPr id="58393" name="Arc 28"/>
              <p:cNvSpPr/>
              <p:nvPr/>
            </p:nvSpPr>
            <p:spPr>
              <a:xfrm rot="422747">
                <a:off x="1912" y="3069"/>
                <a:ext cx="153" cy="321"/>
              </a:xfrm>
              <a:custGeom>
                <a:avLst/>
                <a:gdLst/>
                <a:ahLst/>
                <a:cxnLst>
                  <a:cxn ang="0">
                    <a:pos x="0" y="0"/>
                  </a:cxn>
                  <a:cxn ang="0">
                    <a:pos x="0" y="0"/>
                  </a:cxn>
                  <a:cxn ang="0">
                    <a:pos x="0" y="0"/>
                  </a:cxn>
                </a:cxnLst>
                <a:pathLst>
                  <a:path w="23577" h="21600" fill="none">
                    <a:moveTo>
                      <a:pt x="-1" y="90"/>
                    </a:moveTo>
                    <a:cubicBezTo>
                      <a:pt x="657" y="30"/>
                      <a:pt x="1316" y="-1"/>
                      <a:pt x="1977" y="0"/>
                    </a:cubicBezTo>
                    <a:cubicBezTo>
                      <a:pt x="13906" y="0"/>
                      <a:pt x="23577" y="9670"/>
                      <a:pt x="23577" y="21600"/>
                    </a:cubicBezTo>
                  </a:path>
                  <a:path w="23577" h="21600" stroke="0">
                    <a:moveTo>
                      <a:pt x="-1" y="90"/>
                    </a:moveTo>
                    <a:cubicBezTo>
                      <a:pt x="657" y="30"/>
                      <a:pt x="1316" y="-1"/>
                      <a:pt x="1977" y="0"/>
                    </a:cubicBezTo>
                    <a:cubicBezTo>
                      <a:pt x="13906" y="0"/>
                      <a:pt x="23577" y="9670"/>
                      <a:pt x="23577" y="21600"/>
                    </a:cubicBezTo>
                    <a:lnTo>
                      <a:pt x="1977" y="21600"/>
                    </a:lnTo>
                    <a:lnTo>
                      <a:pt x="-1" y="90"/>
                    </a:lnTo>
                    <a:close/>
                  </a:path>
                </a:pathLst>
              </a:custGeom>
              <a:noFill/>
              <a:ln w="28575" cap="flat" cmpd="sng">
                <a:solidFill>
                  <a:srgbClr val="FF0000"/>
                </a:solidFill>
                <a:prstDash val="solid"/>
                <a:round/>
                <a:headEnd type="triangle" w="sm" len="lg"/>
                <a:tailEnd type="none" w="med" len="med"/>
              </a:ln>
            </p:spPr>
            <p:txBody>
              <a:bodyPr/>
              <a:p>
                <a:endParaRPr lang="zh-CN" altLang="en-US"/>
              </a:p>
            </p:txBody>
          </p:sp>
          <p:sp>
            <p:nvSpPr>
              <p:cNvPr id="58394" name="Arc 29"/>
              <p:cNvSpPr/>
              <p:nvPr/>
            </p:nvSpPr>
            <p:spPr>
              <a:xfrm rot="1416566">
                <a:off x="2194" y="3175"/>
                <a:ext cx="180" cy="184"/>
              </a:xfrm>
              <a:custGeom>
                <a:avLst/>
                <a:gdLst/>
                <a:ahLst/>
                <a:cxnLst>
                  <a:cxn ang="0">
                    <a:pos x="0" y="0"/>
                  </a:cxn>
                  <a:cxn ang="0">
                    <a:pos x="0" y="0"/>
                  </a:cxn>
                  <a:cxn ang="0">
                    <a:pos x="0" y="0"/>
                  </a:cxn>
                </a:cxnLst>
                <a:pathLst>
                  <a:path w="21600" h="21951" fill="none">
                    <a:moveTo>
                      <a:pt x="6366" y="-1"/>
                    </a:moveTo>
                    <a:cubicBezTo>
                      <a:pt x="15422" y="2792"/>
                      <a:pt x="21600" y="11162"/>
                      <a:pt x="21600" y="20640"/>
                    </a:cubicBezTo>
                    <a:cubicBezTo>
                      <a:pt x="21600" y="21077"/>
                      <a:pt x="21586" y="21514"/>
                      <a:pt x="21560" y="21951"/>
                    </a:cubicBezTo>
                  </a:path>
                  <a:path w="21600" h="21951" stroke="0">
                    <a:moveTo>
                      <a:pt x="6366" y="-1"/>
                    </a:moveTo>
                    <a:cubicBezTo>
                      <a:pt x="15422" y="2792"/>
                      <a:pt x="21600" y="11162"/>
                      <a:pt x="21600" y="20640"/>
                    </a:cubicBezTo>
                    <a:cubicBezTo>
                      <a:pt x="21600" y="21077"/>
                      <a:pt x="21586" y="21514"/>
                      <a:pt x="21560" y="21951"/>
                    </a:cubicBezTo>
                    <a:lnTo>
                      <a:pt x="0" y="20640"/>
                    </a:lnTo>
                    <a:lnTo>
                      <a:pt x="6366" y="-1"/>
                    </a:lnTo>
                    <a:close/>
                  </a:path>
                </a:pathLst>
              </a:custGeom>
              <a:noFill/>
              <a:ln w="28575" cap="flat" cmpd="sng">
                <a:solidFill>
                  <a:schemeClr val="tx1"/>
                </a:solidFill>
                <a:prstDash val="solid"/>
                <a:round/>
                <a:headEnd type="triangle" w="sm" len="lg"/>
                <a:tailEnd type="none" w="med" len="med"/>
              </a:ln>
            </p:spPr>
            <p:txBody>
              <a:bodyPr/>
              <a:p>
                <a:endParaRPr lang="zh-CN" altLang="en-US"/>
              </a:p>
            </p:txBody>
          </p:sp>
          <p:sp>
            <p:nvSpPr>
              <p:cNvPr id="58395" name="Arc 30"/>
              <p:cNvSpPr/>
              <p:nvPr/>
            </p:nvSpPr>
            <p:spPr>
              <a:xfrm rot="-1791850">
                <a:off x="1152" y="2408"/>
                <a:ext cx="594" cy="458"/>
              </a:xfrm>
              <a:custGeom>
                <a:avLst/>
                <a:gdLst/>
                <a:ahLst/>
                <a:cxnLst>
                  <a:cxn ang="0">
                    <a:pos x="0" y="0"/>
                  </a:cxn>
                  <a:cxn ang="0">
                    <a:pos x="0" y="0"/>
                  </a:cxn>
                  <a:cxn ang="0">
                    <a:pos x="0" y="0"/>
                  </a:cxn>
                </a:cxnLst>
                <a:pathLst>
                  <a:path w="20153" h="20015" fill="none">
                    <a:moveTo>
                      <a:pt x="8121" y="0"/>
                    </a:moveTo>
                    <a:cubicBezTo>
                      <a:pt x="13651" y="2243"/>
                      <a:pt x="18005" y="6674"/>
                      <a:pt x="20152" y="12242"/>
                    </a:cubicBezTo>
                  </a:path>
                  <a:path w="20153" h="20015" stroke="0">
                    <a:moveTo>
                      <a:pt x="8121" y="0"/>
                    </a:moveTo>
                    <a:cubicBezTo>
                      <a:pt x="13651" y="2243"/>
                      <a:pt x="18005" y="6674"/>
                      <a:pt x="20152" y="12242"/>
                    </a:cubicBezTo>
                    <a:lnTo>
                      <a:pt x="0" y="20015"/>
                    </a:lnTo>
                    <a:lnTo>
                      <a:pt x="8121" y="0"/>
                    </a:lnTo>
                    <a:close/>
                  </a:path>
                </a:pathLst>
              </a:custGeom>
              <a:noFill/>
              <a:ln w="19050" cap="flat" cmpd="sng">
                <a:solidFill>
                  <a:schemeClr val="tx1"/>
                </a:solidFill>
                <a:prstDash val="solid"/>
                <a:round/>
                <a:headEnd type="triangle" w="sm" len="lg"/>
                <a:tailEnd type="none" w="med" len="med"/>
              </a:ln>
            </p:spPr>
            <p:txBody>
              <a:bodyPr/>
              <a:p>
                <a:endParaRPr lang="zh-CN" altLang="en-US"/>
              </a:p>
            </p:txBody>
          </p:sp>
          <p:sp>
            <p:nvSpPr>
              <p:cNvPr id="58396" name="Arc 31"/>
              <p:cNvSpPr/>
              <p:nvPr/>
            </p:nvSpPr>
            <p:spPr>
              <a:xfrm rot="766270">
                <a:off x="2685" y="1929"/>
                <a:ext cx="613" cy="239"/>
              </a:xfrm>
              <a:custGeom>
                <a:avLst/>
                <a:gdLst/>
                <a:ahLst/>
                <a:cxnLst>
                  <a:cxn ang="0">
                    <a:pos x="0" y="0"/>
                  </a:cxn>
                  <a:cxn ang="0">
                    <a:pos x="0" y="0"/>
                  </a:cxn>
                  <a:cxn ang="0">
                    <a:pos x="0" y="0"/>
                  </a:cxn>
                </a:cxnLst>
                <a:pathLst>
                  <a:path w="20153" h="20015" fill="none">
                    <a:moveTo>
                      <a:pt x="8121" y="0"/>
                    </a:moveTo>
                    <a:cubicBezTo>
                      <a:pt x="13651" y="2243"/>
                      <a:pt x="18005" y="6674"/>
                      <a:pt x="20152" y="12242"/>
                    </a:cubicBezTo>
                  </a:path>
                  <a:path w="20153" h="20015" stroke="0">
                    <a:moveTo>
                      <a:pt x="8121" y="0"/>
                    </a:moveTo>
                    <a:cubicBezTo>
                      <a:pt x="13651" y="2243"/>
                      <a:pt x="18005" y="6674"/>
                      <a:pt x="20152" y="12242"/>
                    </a:cubicBezTo>
                    <a:lnTo>
                      <a:pt x="0" y="20015"/>
                    </a:lnTo>
                    <a:lnTo>
                      <a:pt x="8121" y="0"/>
                    </a:lnTo>
                    <a:close/>
                  </a:path>
                </a:pathLst>
              </a:custGeom>
              <a:noFill/>
              <a:ln w="19050" cap="flat" cmpd="sng">
                <a:solidFill>
                  <a:schemeClr val="tx1"/>
                </a:solidFill>
                <a:prstDash val="solid"/>
                <a:round/>
                <a:headEnd type="triangle" w="sm" len="lg"/>
                <a:tailEnd type="none" w="med" len="med"/>
              </a:ln>
            </p:spPr>
            <p:txBody>
              <a:bodyPr/>
              <a:p>
                <a:endParaRPr lang="zh-CN" altLang="en-US"/>
              </a:p>
            </p:txBody>
          </p:sp>
          <p:sp>
            <p:nvSpPr>
              <p:cNvPr id="58397" name="Arc 32"/>
              <p:cNvSpPr/>
              <p:nvPr/>
            </p:nvSpPr>
            <p:spPr>
              <a:xfrm rot="505810">
                <a:off x="2430" y="2683"/>
                <a:ext cx="594" cy="384"/>
              </a:xfrm>
              <a:custGeom>
                <a:avLst/>
                <a:gdLst/>
                <a:ahLst/>
                <a:cxnLst>
                  <a:cxn ang="0">
                    <a:pos x="0" y="0"/>
                  </a:cxn>
                  <a:cxn ang="0">
                    <a:pos x="0" y="0"/>
                  </a:cxn>
                  <a:cxn ang="0">
                    <a:pos x="0" y="0"/>
                  </a:cxn>
                </a:cxnLst>
                <a:pathLst>
                  <a:path w="20153" h="20015" fill="none">
                    <a:moveTo>
                      <a:pt x="8121" y="0"/>
                    </a:moveTo>
                    <a:cubicBezTo>
                      <a:pt x="13651" y="2243"/>
                      <a:pt x="18005" y="6674"/>
                      <a:pt x="20152" y="12242"/>
                    </a:cubicBezTo>
                  </a:path>
                  <a:path w="20153" h="20015" stroke="0">
                    <a:moveTo>
                      <a:pt x="8121" y="0"/>
                    </a:moveTo>
                    <a:cubicBezTo>
                      <a:pt x="13651" y="2243"/>
                      <a:pt x="18005" y="6674"/>
                      <a:pt x="20152" y="12242"/>
                    </a:cubicBezTo>
                    <a:lnTo>
                      <a:pt x="0" y="20015"/>
                    </a:lnTo>
                    <a:lnTo>
                      <a:pt x="8121" y="0"/>
                    </a:lnTo>
                    <a:close/>
                  </a:path>
                </a:pathLst>
              </a:custGeom>
              <a:noFill/>
              <a:ln w="19050" cap="flat" cmpd="sng">
                <a:solidFill>
                  <a:schemeClr val="tx1"/>
                </a:solidFill>
                <a:prstDash val="solid"/>
                <a:round/>
                <a:headEnd type="triangle" w="sm" len="lg"/>
                <a:tailEnd type="none" w="med" len="med"/>
              </a:ln>
            </p:spPr>
            <p:txBody>
              <a:bodyPr/>
              <a:p>
                <a:endParaRPr lang="zh-CN" altLang="en-US"/>
              </a:p>
            </p:txBody>
          </p:sp>
          <p:sp>
            <p:nvSpPr>
              <p:cNvPr id="58398" name="Text Box 33"/>
              <p:cNvSpPr txBox="1"/>
              <p:nvPr/>
            </p:nvSpPr>
            <p:spPr>
              <a:xfrm>
                <a:off x="2353" y="3118"/>
                <a:ext cx="384" cy="288"/>
              </a:xfrm>
              <a:prstGeom prst="rect">
                <a:avLst/>
              </a:prstGeom>
              <a:noFill/>
              <a:ln w="9525">
                <a:noFill/>
              </a:ln>
            </p:spPr>
            <p:txBody>
              <a:bodyPr anchor="t">
                <a:spAutoFit/>
              </a:bodyPr>
              <a:p>
                <a:pPr>
                  <a:spcBef>
                    <a:spcPct val="50000"/>
                  </a:spcBef>
                </a:pPr>
                <a:r>
                  <a:rPr lang="zh-CN" altLang="zh-CN" sz="2400">
                    <a:solidFill>
                      <a:srgbClr val="0000CC"/>
                    </a:solidFill>
                    <a:latin typeface="Times New Roman" panose="02020603050405020304" pitchFamily="18" charset="0"/>
                    <a:ea typeface="宋体" panose="02010600030101010101" pitchFamily="2" charset="-122"/>
                    <a:sym typeface="Symbol" panose="05050102010706020507" pitchFamily="18" charset="2"/>
                  </a:rPr>
                  <a:t></a:t>
                </a:r>
                <a:r>
                  <a:rPr lang="zh-CN" altLang="zh-CN" sz="2400" baseline="-25000">
                    <a:solidFill>
                      <a:srgbClr val="0000CC"/>
                    </a:solidFill>
                    <a:latin typeface="Times New Roman" panose="02020603050405020304" pitchFamily="18" charset="0"/>
                    <a:ea typeface="宋体" panose="02010600030101010101" pitchFamily="2" charset="-122"/>
                    <a:sym typeface="Symbol" panose="05050102010706020507" pitchFamily="18" charset="2"/>
                  </a:rPr>
                  <a:t>1</a:t>
                </a:r>
                <a:r>
                  <a:rPr lang="en-US" altLang="zh-CN" sz="2400" baseline="-25000">
                    <a:solidFill>
                      <a:srgbClr val="0000CC"/>
                    </a:solidFill>
                    <a:latin typeface="Times New Roman" panose="02020603050405020304" pitchFamily="18" charset="0"/>
                    <a:ea typeface="宋体" panose="02010600030101010101" pitchFamily="2" charset="-122"/>
                    <a:sym typeface="Symbol" panose="05050102010706020507" pitchFamily="18" charset="2"/>
                  </a:rPr>
                  <a:t>0</a:t>
                </a:r>
                <a:endParaRPr lang="en-US" altLang="zh-CN" sz="2400" i="1">
                  <a:solidFill>
                    <a:srgbClr val="0000CC"/>
                  </a:solidFill>
                  <a:latin typeface="Times New Roman" panose="02020603050405020304" pitchFamily="18" charset="0"/>
                  <a:ea typeface="宋体" panose="02010600030101010101" pitchFamily="2" charset="-122"/>
                </a:endParaRPr>
              </a:p>
            </p:txBody>
          </p:sp>
          <p:sp>
            <p:nvSpPr>
              <p:cNvPr id="58399" name="Rectangle 34"/>
              <p:cNvSpPr/>
              <p:nvPr/>
            </p:nvSpPr>
            <p:spPr>
              <a:xfrm>
                <a:off x="2510" y="2301"/>
                <a:ext cx="244" cy="288"/>
              </a:xfrm>
              <a:prstGeom prst="rect">
                <a:avLst/>
              </a:prstGeom>
              <a:noFill/>
              <a:ln w="9525">
                <a:noFill/>
              </a:ln>
            </p:spPr>
            <p:txBody>
              <a:bodyPr wrap="none" anchor="t">
                <a:spAutoFit/>
              </a:bodyPr>
              <a:p>
                <a:r>
                  <a:rPr lang="en-US" altLang="zh-CN" sz="2400" i="1">
                    <a:latin typeface="Times New Roman" panose="02020603050405020304" pitchFamily="18" charset="0"/>
                    <a:ea typeface="宋体" panose="02010600030101010101" pitchFamily="2" charset="-122"/>
                  </a:rPr>
                  <a:t>A</a:t>
                </a:r>
                <a:endParaRPr lang="en-US" altLang="zh-CN" sz="2400" i="1">
                  <a:latin typeface="Times New Roman" panose="02020603050405020304" pitchFamily="18" charset="0"/>
                  <a:ea typeface="宋体" panose="02010600030101010101" pitchFamily="2" charset="-122"/>
                </a:endParaRPr>
              </a:p>
            </p:txBody>
          </p:sp>
          <p:sp>
            <p:nvSpPr>
              <p:cNvPr id="58400" name="Rectangle 35"/>
              <p:cNvSpPr/>
              <p:nvPr/>
            </p:nvSpPr>
            <p:spPr>
              <a:xfrm>
                <a:off x="2400" y="2770"/>
                <a:ext cx="308" cy="288"/>
              </a:xfrm>
              <a:prstGeom prst="rect">
                <a:avLst/>
              </a:prstGeom>
              <a:noFill/>
              <a:ln w="9525">
                <a:noFill/>
              </a:ln>
            </p:spPr>
            <p:txBody>
              <a:bodyPr wrap="none" anchor="t">
                <a:spAutoFit/>
              </a:bodyPr>
              <a:p>
                <a:r>
                  <a:rPr lang="en-US" altLang="zh-CN" sz="2400" i="1">
                    <a:latin typeface="Times New Roman" panose="02020603050405020304" pitchFamily="18" charset="0"/>
                    <a:ea typeface="宋体" panose="02010600030101010101" pitchFamily="2" charset="-122"/>
                  </a:rPr>
                  <a:t>A</a:t>
                </a:r>
                <a:r>
                  <a:rPr lang="en-US" altLang="zh-CN" sz="2400" baseline="-25000">
                    <a:latin typeface="Times New Roman" panose="02020603050405020304" pitchFamily="18" charset="0"/>
                    <a:ea typeface="宋体" panose="02010600030101010101" pitchFamily="2" charset="-122"/>
                  </a:rPr>
                  <a:t>1</a:t>
                </a:r>
                <a:endParaRPr lang="en-US" altLang="zh-CN" sz="2400" i="1">
                  <a:latin typeface="Times New Roman" panose="02020603050405020304" pitchFamily="18" charset="0"/>
                  <a:ea typeface="宋体" panose="02010600030101010101" pitchFamily="2" charset="-122"/>
                </a:endParaRPr>
              </a:p>
            </p:txBody>
          </p:sp>
          <p:sp>
            <p:nvSpPr>
              <p:cNvPr id="58401" name="Rectangle 36"/>
              <p:cNvSpPr/>
              <p:nvPr/>
            </p:nvSpPr>
            <p:spPr>
              <a:xfrm>
                <a:off x="1376" y="2528"/>
                <a:ext cx="308" cy="288"/>
              </a:xfrm>
              <a:prstGeom prst="rect">
                <a:avLst/>
              </a:prstGeom>
              <a:noFill/>
              <a:ln w="9525">
                <a:noFill/>
              </a:ln>
            </p:spPr>
            <p:txBody>
              <a:bodyPr wrap="none" anchor="t">
                <a:spAutoFit/>
              </a:bodyPr>
              <a:p>
                <a:r>
                  <a:rPr lang="en-US" altLang="zh-CN" sz="2400" i="1">
                    <a:latin typeface="Times New Roman" panose="02020603050405020304" pitchFamily="18" charset="0"/>
                    <a:ea typeface="宋体" panose="02010600030101010101" pitchFamily="2" charset="-122"/>
                  </a:rPr>
                  <a:t>A</a:t>
                </a:r>
                <a:r>
                  <a:rPr lang="en-US" altLang="zh-CN" sz="2400" baseline="-25000">
                    <a:latin typeface="Times New Roman" panose="02020603050405020304" pitchFamily="18" charset="0"/>
                    <a:ea typeface="宋体" panose="02010600030101010101" pitchFamily="2" charset="-122"/>
                  </a:rPr>
                  <a:t>2</a:t>
                </a:r>
                <a:endParaRPr lang="en-US" altLang="zh-CN" sz="2400" i="1">
                  <a:latin typeface="Times New Roman" panose="02020603050405020304" pitchFamily="18" charset="0"/>
                  <a:ea typeface="宋体" panose="02010600030101010101" pitchFamily="2" charset="-122"/>
                </a:endParaRPr>
              </a:p>
            </p:txBody>
          </p:sp>
          <p:sp>
            <p:nvSpPr>
              <p:cNvPr id="58402" name="Rectangle 37"/>
              <p:cNvSpPr/>
              <p:nvPr/>
            </p:nvSpPr>
            <p:spPr>
              <a:xfrm>
                <a:off x="1202" y="3238"/>
                <a:ext cx="212" cy="288"/>
              </a:xfrm>
              <a:prstGeom prst="rect">
                <a:avLst/>
              </a:prstGeom>
              <a:noFill/>
              <a:ln w="9525">
                <a:noFill/>
              </a:ln>
            </p:spPr>
            <p:txBody>
              <a:bodyPr wrap="none" anchor="t">
                <a:spAutoFit/>
              </a:bodyPr>
              <a:p>
                <a:r>
                  <a:rPr lang="en-US" altLang="zh-CN" sz="2400">
                    <a:latin typeface="Times New Roman" panose="02020603050405020304" pitchFamily="18" charset="0"/>
                    <a:ea typeface="宋体" panose="02010600030101010101" pitchFamily="2" charset="-122"/>
                  </a:rPr>
                  <a:t>0</a:t>
                </a:r>
                <a:endParaRPr lang="en-US" altLang="zh-CN" sz="2400">
                  <a:latin typeface="Times New Roman" panose="02020603050405020304" pitchFamily="18" charset="0"/>
                  <a:ea typeface="宋体" panose="02010600030101010101" pitchFamily="2" charset="-122"/>
                </a:endParaRPr>
              </a:p>
            </p:txBody>
          </p:sp>
          <p:sp>
            <p:nvSpPr>
              <p:cNvPr id="58403" name="Rectangle 38"/>
              <p:cNvSpPr/>
              <p:nvPr/>
            </p:nvSpPr>
            <p:spPr>
              <a:xfrm>
                <a:off x="2102" y="3481"/>
                <a:ext cx="304" cy="327"/>
              </a:xfrm>
              <a:prstGeom prst="rect">
                <a:avLst/>
              </a:prstGeom>
              <a:noFill/>
              <a:ln w="9525">
                <a:noFill/>
              </a:ln>
            </p:spPr>
            <p:txBody>
              <a:bodyPr wrap="none" anchor="t">
                <a:spAutoFit/>
              </a:bodyPr>
              <a:p>
                <a:r>
                  <a:rPr lang="en-US" altLang="zh-CN" i="1">
                    <a:solidFill>
                      <a:srgbClr val="3333FF"/>
                    </a:solidFill>
                    <a:latin typeface="Times New Roman" panose="02020603050405020304" pitchFamily="18" charset="0"/>
                    <a:ea typeface="宋体" panose="02010600030101010101" pitchFamily="2" charset="-122"/>
                  </a:rPr>
                  <a:t>x</a:t>
                </a:r>
                <a:r>
                  <a:rPr lang="en-US" altLang="zh-CN" baseline="-25000">
                    <a:solidFill>
                      <a:srgbClr val="3333FF"/>
                    </a:solidFill>
                    <a:latin typeface="Times New Roman" panose="02020603050405020304" pitchFamily="18" charset="0"/>
                    <a:ea typeface="宋体" panose="02010600030101010101" pitchFamily="2" charset="-122"/>
                  </a:rPr>
                  <a:t>1</a:t>
                </a:r>
                <a:endParaRPr lang="en-US" altLang="zh-CN" baseline="-25000">
                  <a:solidFill>
                    <a:srgbClr val="3333FF"/>
                  </a:solidFill>
                  <a:latin typeface="Times New Roman" panose="02020603050405020304" pitchFamily="18" charset="0"/>
                  <a:ea typeface="宋体" panose="02010600030101010101" pitchFamily="2" charset="-122"/>
                </a:endParaRPr>
              </a:p>
            </p:txBody>
          </p:sp>
          <p:sp>
            <p:nvSpPr>
              <p:cNvPr id="58404" name="Rectangle 39"/>
              <p:cNvSpPr/>
              <p:nvPr/>
            </p:nvSpPr>
            <p:spPr>
              <a:xfrm>
                <a:off x="1435" y="3344"/>
                <a:ext cx="304" cy="327"/>
              </a:xfrm>
              <a:prstGeom prst="rect">
                <a:avLst/>
              </a:prstGeom>
              <a:noFill/>
              <a:ln w="9525">
                <a:noFill/>
              </a:ln>
            </p:spPr>
            <p:txBody>
              <a:bodyPr wrap="none" anchor="t">
                <a:spAutoFit/>
              </a:bodyPr>
              <a:p>
                <a:r>
                  <a:rPr lang="en-US" altLang="zh-CN" i="1">
                    <a:solidFill>
                      <a:srgbClr val="3333FF"/>
                    </a:solidFill>
                    <a:latin typeface="Times New Roman" panose="02020603050405020304" pitchFamily="18" charset="0"/>
                    <a:ea typeface="宋体" panose="02010600030101010101" pitchFamily="2" charset="-122"/>
                  </a:rPr>
                  <a:t>x</a:t>
                </a:r>
                <a:r>
                  <a:rPr lang="en-US" altLang="zh-CN" baseline="-25000">
                    <a:solidFill>
                      <a:srgbClr val="3333FF"/>
                    </a:solidFill>
                    <a:latin typeface="Times New Roman" panose="02020603050405020304" pitchFamily="18" charset="0"/>
                    <a:ea typeface="宋体" panose="02010600030101010101" pitchFamily="2" charset="-122"/>
                  </a:rPr>
                  <a:t>2</a:t>
                </a:r>
                <a:endParaRPr lang="en-US" altLang="zh-CN" i="1">
                  <a:solidFill>
                    <a:srgbClr val="3333FF"/>
                  </a:solidFill>
                  <a:latin typeface="Times New Roman" panose="02020603050405020304" pitchFamily="18" charset="0"/>
                  <a:ea typeface="宋体" panose="02010600030101010101" pitchFamily="2" charset="-122"/>
                </a:endParaRPr>
              </a:p>
            </p:txBody>
          </p:sp>
          <p:sp>
            <p:nvSpPr>
              <p:cNvPr id="58405" name="Rectangle 40"/>
              <p:cNvSpPr/>
              <p:nvPr/>
            </p:nvSpPr>
            <p:spPr>
              <a:xfrm>
                <a:off x="1317" y="2236"/>
                <a:ext cx="248" cy="242"/>
              </a:xfrm>
              <a:prstGeom prst="rect">
                <a:avLst/>
              </a:prstGeom>
              <a:noFill/>
              <a:ln w="9525">
                <a:noFill/>
              </a:ln>
            </p:spPr>
            <p:txBody>
              <a:bodyPr wrap="none" anchor="t">
                <a:spAutoFit/>
              </a:bodyPr>
              <a:p>
                <a:pPr>
                  <a:lnSpc>
                    <a:spcPct val="80000"/>
                  </a:lnSpc>
                </a:pPr>
                <a:r>
                  <a:rPr lang="zh-CN" altLang="zh-CN" sz="2400">
                    <a:solidFill>
                      <a:srgbClr val="3333FF"/>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a:solidFill>
                    <a:srgbClr val="3333FF"/>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58406" name="Rectangle 41"/>
              <p:cNvSpPr/>
              <p:nvPr/>
            </p:nvSpPr>
            <p:spPr>
              <a:xfrm>
                <a:off x="2784" y="2523"/>
                <a:ext cx="248" cy="242"/>
              </a:xfrm>
              <a:prstGeom prst="rect">
                <a:avLst/>
              </a:prstGeom>
              <a:noFill/>
              <a:ln w="9525">
                <a:noFill/>
              </a:ln>
            </p:spPr>
            <p:txBody>
              <a:bodyPr wrap="none" anchor="t">
                <a:spAutoFit/>
              </a:bodyPr>
              <a:p>
                <a:pPr>
                  <a:lnSpc>
                    <a:spcPct val="80000"/>
                  </a:lnSpc>
                </a:pPr>
                <a:r>
                  <a:rPr lang="zh-CN" altLang="zh-CN" sz="2400">
                    <a:solidFill>
                      <a:srgbClr val="3333FF"/>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a:solidFill>
                    <a:srgbClr val="3333FF"/>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58407" name="Text Box 42"/>
              <p:cNvSpPr txBox="1"/>
              <p:nvPr/>
            </p:nvSpPr>
            <p:spPr>
              <a:xfrm>
                <a:off x="1968" y="2891"/>
                <a:ext cx="316" cy="288"/>
              </a:xfrm>
              <a:prstGeom prst="rect">
                <a:avLst/>
              </a:prstGeom>
              <a:noFill/>
              <a:ln w="9525">
                <a:noFill/>
              </a:ln>
            </p:spPr>
            <p:txBody>
              <a:bodyPr anchor="t">
                <a:spAutoFit/>
              </a:bodyPr>
              <a:p>
                <a:pPr>
                  <a:spcBef>
                    <a:spcPct val="50000"/>
                  </a:spcBef>
                </a:pPr>
                <a:r>
                  <a:rPr lang="zh-CN" altLang="zh-CN" sz="240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400" baseline="-25000">
                    <a:solidFill>
                      <a:srgbClr val="FF0000"/>
                    </a:solidFill>
                    <a:latin typeface="Times New Roman" panose="02020603050405020304" pitchFamily="18" charset="0"/>
                    <a:ea typeface="宋体" panose="02010600030101010101" pitchFamily="2" charset="-122"/>
                    <a:sym typeface="Symbol" panose="05050102010706020507" pitchFamily="18" charset="2"/>
                  </a:rPr>
                  <a:t>0</a:t>
                </a:r>
                <a:endParaRPr lang="en-US" altLang="zh-CN" sz="2400" i="1">
                  <a:solidFill>
                    <a:srgbClr val="FF0000"/>
                  </a:solidFill>
                  <a:latin typeface="Times New Roman" panose="02020603050405020304" pitchFamily="18" charset="0"/>
                  <a:ea typeface="宋体" panose="02010600030101010101" pitchFamily="2" charset="-122"/>
                </a:endParaRPr>
              </a:p>
            </p:txBody>
          </p:sp>
          <p:sp>
            <p:nvSpPr>
              <p:cNvPr id="58408" name="Text Box 43"/>
              <p:cNvSpPr txBox="1"/>
              <p:nvPr/>
            </p:nvSpPr>
            <p:spPr>
              <a:xfrm>
                <a:off x="1582" y="2830"/>
                <a:ext cx="384" cy="288"/>
              </a:xfrm>
              <a:prstGeom prst="rect">
                <a:avLst/>
              </a:prstGeom>
              <a:noFill/>
              <a:ln w="9525">
                <a:noFill/>
              </a:ln>
            </p:spPr>
            <p:txBody>
              <a:bodyPr anchor="t">
                <a:spAutoFit/>
              </a:bodyPr>
              <a:p>
                <a:pPr>
                  <a:spcBef>
                    <a:spcPct val="50000"/>
                  </a:spcBef>
                </a:pPr>
                <a:r>
                  <a:rPr lang="zh-CN" altLang="zh-CN" sz="2400">
                    <a:solidFill>
                      <a:srgbClr val="0000CC"/>
                    </a:solidFill>
                    <a:latin typeface="Times New Roman" panose="02020603050405020304" pitchFamily="18" charset="0"/>
                    <a:ea typeface="宋体" panose="02010600030101010101" pitchFamily="2" charset="-122"/>
                    <a:sym typeface="Symbol" panose="05050102010706020507" pitchFamily="18" charset="2"/>
                  </a:rPr>
                  <a:t></a:t>
                </a:r>
                <a:r>
                  <a:rPr lang="zh-CN" altLang="zh-CN" sz="2400" baseline="-25000">
                    <a:solidFill>
                      <a:srgbClr val="0000CC"/>
                    </a:solidFill>
                    <a:latin typeface="Times New Roman" panose="02020603050405020304" pitchFamily="18" charset="0"/>
                    <a:ea typeface="宋体" panose="02010600030101010101" pitchFamily="2" charset="-122"/>
                    <a:sym typeface="Symbol" panose="05050102010706020507" pitchFamily="18" charset="2"/>
                  </a:rPr>
                  <a:t>2</a:t>
                </a:r>
                <a:r>
                  <a:rPr lang="en-US" altLang="zh-CN" sz="2400" baseline="-25000">
                    <a:solidFill>
                      <a:srgbClr val="0000CC"/>
                    </a:solidFill>
                    <a:latin typeface="Times New Roman" panose="02020603050405020304" pitchFamily="18" charset="0"/>
                    <a:ea typeface="宋体" panose="02010600030101010101" pitchFamily="2" charset="-122"/>
                    <a:sym typeface="Symbol" panose="05050102010706020507" pitchFamily="18" charset="2"/>
                  </a:rPr>
                  <a:t>0</a:t>
                </a:r>
                <a:endParaRPr lang="en-US" altLang="zh-CN" sz="2400" i="1">
                  <a:solidFill>
                    <a:srgbClr val="0000CC"/>
                  </a:solidFill>
                  <a:latin typeface="Times New Roman" panose="02020603050405020304" pitchFamily="18" charset="0"/>
                  <a:ea typeface="宋体" panose="02010600030101010101" pitchFamily="2" charset="-122"/>
                </a:endParaRPr>
              </a:p>
            </p:txBody>
          </p:sp>
          <p:sp>
            <p:nvSpPr>
              <p:cNvPr id="58409" name="Rectangle 44"/>
              <p:cNvSpPr/>
              <p:nvPr/>
            </p:nvSpPr>
            <p:spPr>
              <a:xfrm>
                <a:off x="2776" y="1873"/>
                <a:ext cx="248" cy="242"/>
              </a:xfrm>
              <a:prstGeom prst="rect">
                <a:avLst/>
              </a:prstGeom>
              <a:noFill/>
              <a:ln w="9525">
                <a:noFill/>
              </a:ln>
            </p:spPr>
            <p:txBody>
              <a:bodyPr wrap="none" anchor="t">
                <a:spAutoFit/>
              </a:bodyPr>
              <a:p>
                <a:pPr>
                  <a:lnSpc>
                    <a:spcPct val="80000"/>
                  </a:lnSpc>
                </a:pPr>
                <a:r>
                  <a:rPr lang="zh-CN" altLang="zh-CN" sz="2400">
                    <a:solidFill>
                      <a:srgbClr val="3333FF"/>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400">
                  <a:solidFill>
                    <a:srgbClr val="3333FF"/>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58410" name="Line 45"/>
              <p:cNvSpPr/>
              <p:nvPr/>
            </p:nvSpPr>
            <p:spPr>
              <a:xfrm>
                <a:off x="1440" y="3926"/>
                <a:ext cx="768" cy="0"/>
              </a:xfrm>
              <a:prstGeom prst="line">
                <a:avLst/>
              </a:prstGeom>
              <a:ln w="12700" cap="flat" cmpd="sng">
                <a:solidFill>
                  <a:srgbClr val="FF0000"/>
                </a:solidFill>
                <a:prstDash val="solid"/>
                <a:round/>
                <a:headEnd type="triangl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411" name="Line 46"/>
              <p:cNvSpPr/>
              <p:nvPr/>
            </p:nvSpPr>
            <p:spPr>
              <a:xfrm>
                <a:off x="2592" y="3926"/>
                <a:ext cx="720" cy="0"/>
              </a:xfrm>
              <a:prstGeom prst="line">
                <a:avLst/>
              </a:prstGeom>
              <a:ln w="12700" cap="flat" cmpd="sng">
                <a:solidFill>
                  <a:srgbClr val="FF0000"/>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58412" name="Rectangle 47"/>
              <p:cNvSpPr/>
              <p:nvPr/>
            </p:nvSpPr>
            <p:spPr>
              <a:xfrm>
                <a:off x="2295" y="3782"/>
                <a:ext cx="212" cy="288"/>
              </a:xfrm>
              <a:prstGeom prst="rect">
                <a:avLst/>
              </a:prstGeom>
              <a:noFill/>
              <a:ln w="9525">
                <a:noFill/>
              </a:ln>
            </p:spPr>
            <p:txBody>
              <a:bodyPr wrap="none" anchor="ctr">
                <a:spAutoFit/>
              </a:bodyPr>
              <a:p>
                <a:r>
                  <a:rPr lang="en-US" altLang="zh-CN" sz="2400" i="1">
                    <a:solidFill>
                      <a:srgbClr val="FF0000"/>
                    </a:solidFill>
                    <a:latin typeface="Times New Roman" panose="02020603050405020304" pitchFamily="18" charset="0"/>
                    <a:ea typeface="宋体" panose="02010600030101010101" pitchFamily="2" charset="-122"/>
                  </a:rPr>
                  <a:t>x</a:t>
                </a:r>
                <a:endParaRPr lang="en-US" altLang="zh-CN" sz="2400" i="1">
                  <a:solidFill>
                    <a:srgbClr val="FF0000"/>
                  </a:solidFill>
                  <a:latin typeface="Times New Roman" panose="02020603050405020304" pitchFamily="18" charset="0"/>
                  <a:ea typeface="宋体" panose="02010600030101010101" pitchFamily="2" charset="-122"/>
                </a:endParaRPr>
              </a:p>
            </p:txBody>
          </p:sp>
        </p:grpSp>
        <p:sp>
          <p:nvSpPr>
            <p:cNvPr id="58413" name="Line 48"/>
            <p:cNvSpPr/>
            <p:nvPr/>
          </p:nvSpPr>
          <p:spPr>
            <a:xfrm>
              <a:off x="2285" y="2514"/>
              <a:ext cx="283" cy="0"/>
            </a:xfrm>
            <a:prstGeom prst="line">
              <a:avLst/>
            </a:prstGeom>
            <a:ln w="28575" cap="flat" cmpd="sng">
              <a:solidFill>
                <a:srgbClr val="003399"/>
              </a:solidFill>
              <a:prstDash val="dash"/>
              <a:round/>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58414" name="Line 49"/>
            <p:cNvSpPr/>
            <p:nvPr/>
          </p:nvSpPr>
          <p:spPr>
            <a:xfrm>
              <a:off x="725" y="2940"/>
              <a:ext cx="1872" cy="0"/>
            </a:xfrm>
            <a:prstGeom prst="line">
              <a:avLst/>
            </a:prstGeom>
            <a:ln w="38100" cap="flat" cmpd="sng">
              <a:solidFill>
                <a:srgbClr val="FF0000"/>
              </a:solidFill>
              <a:prstDash val="sysDot"/>
              <a:round/>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grpSp>
      <p:graphicFrame>
        <p:nvGraphicFramePr>
          <p:cNvPr id="94259" name="Object 59"/>
          <p:cNvGraphicFramePr>
            <a:graphicFrameLocks noChangeAspect="1"/>
          </p:cNvGraphicFramePr>
          <p:nvPr/>
        </p:nvGraphicFramePr>
        <p:xfrm>
          <a:off x="1327150" y="2646363"/>
          <a:ext cx="3060700" cy="541337"/>
        </p:xfrm>
        <a:graphic>
          <a:graphicData uri="http://schemas.openxmlformats.org/presentationml/2006/ole">
            <mc:AlternateContent xmlns:mc="http://schemas.openxmlformats.org/markup-compatibility/2006">
              <mc:Choice xmlns:v="urn:schemas-microsoft-com:vml" Requires="v">
                <p:oleObj spid="_x0000_s3190" name="" r:id="rId1" imgW="28346400" imgH="5486400" progId="Equation.3">
                  <p:embed/>
                </p:oleObj>
              </mc:Choice>
              <mc:Fallback>
                <p:oleObj name="" r:id="rId1" imgW="28346400" imgH="5486400" progId="Equation.3">
                  <p:embed/>
                  <p:pic>
                    <p:nvPicPr>
                      <p:cNvPr id="0" name="图片 3189"/>
                      <p:cNvPicPr/>
                      <p:nvPr/>
                    </p:nvPicPr>
                    <p:blipFill>
                      <a:blip r:embed="rId2"/>
                      <a:stretch>
                        <a:fillRect/>
                      </a:stretch>
                    </p:blipFill>
                    <p:spPr>
                      <a:xfrm>
                        <a:off x="1327150" y="2646363"/>
                        <a:ext cx="3060700" cy="541337"/>
                      </a:xfrm>
                      <a:prstGeom prst="rect">
                        <a:avLst/>
                      </a:prstGeom>
                      <a:noFill/>
                      <a:ln w="38100">
                        <a:noFill/>
                        <a:miter/>
                      </a:ln>
                    </p:spPr>
                  </p:pic>
                </p:oleObj>
              </mc:Fallback>
            </mc:AlternateContent>
          </a:graphicData>
        </a:graphic>
      </p:graphicFrame>
      <p:sp>
        <p:nvSpPr>
          <p:cNvPr id="94260" name="Freeform 52"/>
          <p:cNvSpPr/>
          <p:nvPr/>
        </p:nvSpPr>
        <p:spPr>
          <a:xfrm>
            <a:off x="7542213" y="1882775"/>
            <a:ext cx="449262" cy="269875"/>
          </a:xfrm>
          <a:custGeom>
            <a:avLst/>
            <a:gdLst/>
            <a:ahLst/>
            <a:cxnLst>
              <a:cxn ang="0">
                <a:pos x="0" y="0"/>
              </a:cxn>
              <a:cxn ang="0">
                <a:pos x="0" y="0"/>
              </a:cxn>
              <a:cxn ang="0">
                <a:pos x="0" y="0"/>
              </a:cxn>
            </a:cxnLst>
            <a:pathLst>
              <a:path w="283" h="170">
                <a:moveTo>
                  <a:pt x="0" y="170"/>
                </a:moveTo>
                <a:cubicBezTo>
                  <a:pt x="19" y="113"/>
                  <a:pt x="38" y="56"/>
                  <a:pt x="85" y="28"/>
                </a:cubicBezTo>
                <a:cubicBezTo>
                  <a:pt x="132" y="0"/>
                  <a:pt x="207" y="0"/>
                  <a:pt x="283" y="0"/>
                </a:cubicBezTo>
              </a:path>
            </a:pathLst>
          </a:custGeom>
          <a:noFill/>
          <a:ln w="28575" cap="flat" cmpd="sng">
            <a:solidFill>
              <a:srgbClr val="FF0000"/>
            </a:solidFill>
            <a:prstDash val="solid"/>
            <a:round/>
            <a:headEnd type="none" w="med" len="med"/>
            <a:tailEnd type="none" w="med" len="med"/>
          </a:ln>
        </p:spPr>
        <p:txBody>
          <a:bodyPr/>
          <a:p>
            <a:endParaRPr lang="zh-CN" altLang="en-US"/>
          </a:p>
        </p:txBody>
      </p:sp>
      <p:sp>
        <p:nvSpPr>
          <p:cNvPr id="94261" name="Text Box 53"/>
          <p:cNvSpPr txBox="1"/>
          <p:nvPr/>
        </p:nvSpPr>
        <p:spPr>
          <a:xfrm>
            <a:off x="296863" y="3043238"/>
            <a:ext cx="1730375" cy="519112"/>
          </a:xfrm>
          <a:prstGeom prst="rect">
            <a:avLst/>
          </a:prstGeom>
          <a:noFill/>
          <a:ln w="9525">
            <a:noFill/>
          </a:ln>
        </p:spPr>
        <p:txBody>
          <a:bodyPr anchor="t">
            <a:spAutoFit/>
          </a:bodyPr>
          <a:p>
            <a:pPr>
              <a:spcBef>
                <a:spcPct val="50000"/>
              </a:spcBef>
            </a:pPr>
            <a:r>
              <a:rPr lang="zh-CN" altLang="en-US">
                <a:latin typeface="Times New Roman" panose="02020603050405020304" pitchFamily="18" charset="0"/>
                <a:ea typeface="宋体" panose="02010600030101010101" pitchFamily="2" charset="-122"/>
              </a:rPr>
              <a:t>合振幅</a:t>
            </a:r>
            <a:endParaRPr lang="zh-CN" altLang="en-US">
              <a:latin typeface="Times New Roman" panose="02020603050405020304" pitchFamily="18" charset="0"/>
              <a:ea typeface="宋体" panose="02010600030101010101" pitchFamily="2" charset="-122"/>
            </a:endParaRPr>
          </a:p>
        </p:txBody>
      </p:sp>
      <p:graphicFrame>
        <p:nvGraphicFramePr>
          <p:cNvPr id="94262" name="Object 60"/>
          <p:cNvGraphicFramePr>
            <a:graphicFrameLocks noChangeAspect="1"/>
          </p:cNvGraphicFramePr>
          <p:nvPr/>
        </p:nvGraphicFramePr>
        <p:xfrm>
          <a:off x="117475" y="3619500"/>
          <a:ext cx="4951413" cy="609600"/>
        </p:xfrm>
        <a:graphic>
          <a:graphicData uri="http://schemas.openxmlformats.org/presentationml/2006/ole">
            <mc:AlternateContent xmlns:mc="http://schemas.openxmlformats.org/markup-compatibility/2006">
              <mc:Choice xmlns:v="urn:schemas-microsoft-com:vml" Requires="v">
                <p:oleObj spid="_x0000_s3193" name="" r:id="rId3" imgW="58216800" imgH="7010400" progId="Equation.3">
                  <p:embed/>
                </p:oleObj>
              </mc:Choice>
              <mc:Fallback>
                <p:oleObj name="" r:id="rId3" imgW="58216800" imgH="7010400" progId="Equation.3">
                  <p:embed/>
                  <p:pic>
                    <p:nvPicPr>
                      <p:cNvPr id="0" name="图片 3192"/>
                      <p:cNvPicPr/>
                      <p:nvPr/>
                    </p:nvPicPr>
                    <p:blipFill>
                      <a:blip r:embed="rId4"/>
                      <a:stretch>
                        <a:fillRect/>
                      </a:stretch>
                    </p:blipFill>
                    <p:spPr>
                      <a:xfrm>
                        <a:off x="117475" y="3619500"/>
                        <a:ext cx="4951413" cy="609600"/>
                      </a:xfrm>
                      <a:prstGeom prst="rect">
                        <a:avLst/>
                      </a:prstGeom>
                      <a:noFill/>
                      <a:ln w="38100">
                        <a:noFill/>
                        <a:miter/>
                      </a:ln>
                    </p:spPr>
                  </p:pic>
                </p:oleObj>
              </mc:Fallback>
            </mc:AlternateContent>
          </a:graphicData>
        </a:graphic>
      </p:graphicFrame>
      <p:graphicFrame>
        <p:nvGraphicFramePr>
          <p:cNvPr id="96263" name="Object 42"/>
          <p:cNvGraphicFramePr>
            <a:graphicFrameLocks noChangeAspect="1"/>
          </p:cNvGraphicFramePr>
          <p:nvPr/>
        </p:nvGraphicFramePr>
        <p:xfrm>
          <a:off x="204788" y="4446588"/>
          <a:ext cx="5383212" cy="501650"/>
        </p:xfrm>
        <a:graphic>
          <a:graphicData uri="http://schemas.openxmlformats.org/presentationml/2006/ole">
            <mc:AlternateContent xmlns:mc="http://schemas.openxmlformats.org/markup-compatibility/2006">
              <mc:Choice xmlns:v="urn:schemas-microsoft-com:vml" Requires="v">
                <p:oleObj spid="_x0000_s3194" name="" r:id="rId5" imgW="2286000" imgH="228600" progId="Equation.3">
                  <p:embed/>
                </p:oleObj>
              </mc:Choice>
              <mc:Fallback>
                <p:oleObj name="" r:id="rId5" imgW="2286000" imgH="228600" progId="Equation.3">
                  <p:embed/>
                  <p:pic>
                    <p:nvPicPr>
                      <p:cNvPr id="0" name="图片 3193"/>
                      <p:cNvPicPr/>
                      <p:nvPr/>
                    </p:nvPicPr>
                    <p:blipFill>
                      <a:blip r:embed="rId6"/>
                      <a:stretch>
                        <a:fillRect/>
                      </a:stretch>
                    </p:blipFill>
                    <p:spPr>
                      <a:xfrm>
                        <a:off x="204788" y="4446588"/>
                        <a:ext cx="5383212" cy="501650"/>
                      </a:xfrm>
                      <a:prstGeom prst="rect">
                        <a:avLst/>
                      </a:prstGeom>
                      <a:noFill/>
                      <a:ln w="38100">
                        <a:noFill/>
                        <a:miter/>
                      </a:ln>
                    </p:spPr>
                  </p:pic>
                </p:oleObj>
              </mc:Fallback>
            </mc:AlternateContent>
          </a:graphicData>
        </a:graphic>
      </p:graphicFrame>
      <p:grpSp>
        <p:nvGrpSpPr>
          <p:cNvPr id="96264" name="Group 8"/>
          <p:cNvGrpSpPr/>
          <p:nvPr/>
        </p:nvGrpSpPr>
        <p:grpSpPr>
          <a:xfrm>
            <a:off x="431800" y="5153025"/>
            <a:ext cx="5130800" cy="519113"/>
            <a:chOff x="45" y="2406"/>
            <a:chExt cx="4065" cy="327"/>
          </a:xfrm>
        </p:grpSpPr>
        <p:sp>
          <p:nvSpPr>
            <p:cNvPr id="58421" name="Text Box 9"/>
            <p:cNvSpPr txBox="1"/>
            <p:nvPr/>
          </p:nvSpPr>
          <p:spPr>
            <a:xfrm>
              <a:off x="45" y="2406"/>
              <a:ext cx="475" cy="327"/>
            </a:xfrm>
            <a:prstGeom prst="rect">
              <a:avLst/>
            </a:prstGeom>
            <a:noFill/>
            <a:ln w="9525">
              <a:noFill/>
            </a:ln>
          </p:spPr>
          <p:txBody>
            <a:bodyPr wrap="none" anchor="ctr">
              <a:spAutoFit/>
            </a:bodyPr>
            <a:p>
              <a:r>
                <a:rPr lang="en-US" altLang="zh-CN">
                  <a:latin typeface="Times New Roman" panose="02020603050405020304" pitchFamily="18" charset="0"/>
                  <a:ea typeface="宋体" panose="02010600030101010101" pitchFamily="2" charset="-122"/>
                </a:rPr>
                <a:t>(1)</a:t>
              </a:r>
              <a:endParaRPr lang="en-US" altLang="zh-CN">
                <a:latin typeface="Times New Roman" panose="02020603050405020304" pitchFamily="18" charset="0"/>
                <a:ea typeface="宋体" panose="02010600030101010101" pitchFamily="2" charset="-122"/>
              </a:endParaRPr>
            </a:p>
          </p:txBody>
        </p:sp>
        <p:graphicFrame>
          <p:nvGraphicFramePr>
            <p:cNvPr id="58422" name="Object 43"/>
            <p:cNvGraphicFramePr>
              <a:graphicFrameLocks noChangeAspect="1"/>
            </p:cNvGraphicFramePr>
            <p:nvPr/>
          </p:nvGraphicFramePr>
          <p:xfrm>
            <a:off x="725" y="2415"/>
            <a:ext cx="3385" cy="305"/>
          </p:xfrm>
          <a:graphic>
            <a:graphicData uri="http://schemas.openxmlformats.org/presentationml/2006/ole">
              <mc:AlternateContent xmlns:mc="http://schemas.openxmlformats.org/markup-compatibility/2006">
                <mc:Choice xmlns:v="urn:schemas-microsoft-com:vml" Requires="v">
                  <p:oleObj spid="_x0000_s3195" name="" r:id="rId7" imgW="56692800" imgH="5486400" progId="Equation.3">
                    <p:embed/>
                  </p:oleObj>
                </mc:Choice>
                <mc:Fallback>
                  <p:oleObj name="" r:id="rId7" imgW="56692800" imgH="5486400" progId="Equation.3">
                    <p:embed/>
                    <p:pic>
                      <p:nvPicPr>
                        <p:cNvPr id="0" name="图片 3194"/>
                        <p:cNvPicPr/>
                        <p:nvPr/>
                      </p:nvPicPr>
                      <p:blipFill>
                        <a:blip r:embed="rId8"/>
                        <a:stretch>
                          <a:fillRect/>
                        </a:stretch>
                      </p:blipFill>
                      <p:spPr>
                        <a:xfrm>
                          <a:off x="725" y="2415"/>
                          <a:ext cx="3385" cy="305"/>
                        </a:xfrm>
                        <a:prstGeom prst="rect">
                          <a:avLst/>
                        </a:prstGeom>
                        <a:noFill/>
                        <a:ln w="38100">
                          <a:noFill/>
                          <a:miter/>
                        </a:ln>
                      </p:spPr>
                    </p:pic>
                  </p:oleObj>
                </mc:Fallback>
              </mc:AlternateContent>
            </a:graphicData>
          </a:graphic>
        </p:graphicFrame>
      </p:grpSp>
      <p:grpSp>
        <p:nvGrpSpPr>
          <p:cNvPr id="96267" name="Group 11"/>
          <p:cNvGrpSpPr/>
          <p:nvPr/>
        </p:nvGrpSpPr>
        <p:grpSpPr>
          <a:xfrm>
            <a:off x="431800" y="5973763"/>
            <a:ext cx="5265738" cy="519112"/>
            <a:chOff x="45" y="3186"/>
            <a:chExt cx="4061" cy="327"/>
          </a:xfrm>
        </p:grpSpPr>
        <p:graphicFrame>
          <p:nvGraphicFramePr>
            <p:cNvPr id="58424" name="Object 44"/>
            <p:cNvGraphicFramePr>
              <a:graphicFrameLocks noChangeAspect="1"/>
            </p:cNvGraphicFramePr>
            <p:nvPr/>
          </p:nvGraphicFramePr>
          <p:xfrm>
            <a:off x="697" y="3209"/>
            <a:ext cx="3409" cy="302"/>
          </p:xfrm>
          <a:graphic>
            <a:graphicData uri="http://schemas.openxmlformats.org/presentationml/2006/ole">
              <mc:AlternateContent xmlns:mc="http://schemas.openxmlformats.org/markup-compatibility/2006">
                <mc:Choice xmlns:v="urn:schemas-microsoft-com:vml" Requires="v">
                  <p:oleObj spid="_x0000_s3196" name="" r:id="rId9" imgW="51206400" imgH="4876800" progId="Equation.3">
                    <p:embed/>
                  </p:oleObj>
                </mc:Choice>
                <mc:Fallback>
                  <p:oleObj name="" r:id="rId9" imgW="51206400" imgH="4876800" progId="Equation.3">
                    <p:embed/>
                    <p:pic>
                      <p:nvPicPr>
                        <p:cNvPr id="0" name="图片 3195"/>
                        <p:cNvPicPr/>
                        <p:nvPr/>
                      </p:nvPicPr>
                      <p:blipFill>
                        <a:blip r:embed="rId10"/>
                        <a:stretch>
                          <a:fillRect/>
                        </a:stretch>
                      </p:blipFill>
                      <p:spPr>
                        <a:xfrm>
                          <a:off x="697" y="3209"/>
                          <a:ext cx="3409" cy="302"/>
                        </a:xfrm>
                        <a:prstGeom prst="rect">
                          <a:avLst/>
                        </a:prstGeom>
                        <a:noFill/>
                        <a:ln w="38100">
                          <a:noFill/>
                          <a:miter/>
                        </a:ln>
                      </p:spPr>
                    </p:pic>
                  </p:oleObj>
                </mc:Fallback>
              </mc:AlternateContent>
            </a:graphicData>
          </a:graphic>
        </p:graphicFrame>
        <p:sp>
          <p:nvSpPr>
            <p:cNvPr id="58425" name="Text Box 13"/>
            <p:cNvSpPr txBox="1"/>
            <p:nvPr/>
          </p:nvSpPr>
          <p:spPr>
            <a:xfrm>
              <a:off x="45" y="3186"/>
              <a:ext cx="463" cy="327"/>
            </a:xfrm>
            <a:prstGeom prst="rect">
              <a:avLst/>
            </a:prstGeom>
            <a:noFill/>
            <a:ln w="9525">
              <a:noFill/>
            </a:ln>
          </p:spPr>
          <p:txBody>
            <a:bodyPr wrap="none" anchor="t">
              <a:spAutoFit/>
            </a:bodyPr>
            <a:p>
              <a:r>
                <a:rPr lang="en-US" altLang="zh-CN">
                  <a:latin typeface="Times New Roman" panose="02020603050405020304" pitchFamily="18" charset="0"/>
                  <a:ea typeface="宋体" panose="02010600030101010101" pitchFamily="2" charset="-122"/>
                </a:rPr>
                <a:t>(2)</a:t>
              </a:r>
              <a:endParaRPr lang="en-US" altLang="zh-CN">
                <a:latin typeface="Times New Roman" panose="02020603050405020304" pitchFamily="18" charset="0"/>
                <a:ea typeface="宋体" panose="02010600030101010101" pitchFamily="2" charset="-122"/>
              </a:endParaRPr>
            </a:p>
          </p:txBody>
        </p:sp>
      </p:grpSp>
      <p:sp>
        <p:nvSpPr>
          <p:cNvPr id="96289" name="Text Box 33"/>
          <p:cNvSpPr txBox="1"/>
          <p:nvPr/>
        </p:nvSpPr>
        <p:spPr>
          <a:xfrm>
            <a:off x="5969000" y="5938838"/>
            <a:ext cx="2468563" cy="522287"/>
          </a:xfrm>
          <a:prstGeom prst="rect">
            <a:avLst/>
          </a:prstGeom>
          <a:noFill/>
          <a:ln w="9525">
            <a:noFill/>
          </a:ln>
        </p:spPr>
        <p:txBody>
          <a:bodyPr anchor="t">
            <a:spAutoFit/>
          </a:bodyPr>
          <a:p>
            <a:pPr>
              <a:spcBef>
                <a:spcPct val="50000"/>
              </a:spcBef>
            </a:pPr>
            <a:r>
              <a:rPr lang="en-US" altLang="zh-CN" i="1">
                <a:solidFill>
                  <a:srgbClr val="0000CC"/>
                </a:solidFill>
                <a:latin typeface="Times New Roman" panose="02020603050405020304" pitchFamily="18" charset="0"/>
                <a:ea typeface="宋体" panose="02010600030101010101" pitchFamily="2" charset="-122"/>
              </a:rPr>
              <a:t>A</a:t>
            </a:r>
            <a:r>
              <a:rPr lang="en-US" altLang="zh-CN" i="1" baseline="-25000">
                <a:solidFill>
                  <a:srgbClr val="0000CC"/>
                </a:solidFill>
                <a:latin typeface="Times New Roman" panose="02020603050405020304" pitchFamily="18" charset="0"/>
                <a:ea typeface="宋体" panose="02010600030101010101" pitchFamily="2" charset="-122"/>
              </a:rPr>
              <a:t>min</a:t>
            </a:r>
            <a:r>
              <a:rPr lang="en-US" altLang="zh-CN">
                <a:solidFill>
                  <a:srgbClr val="0000CC"/>
                </a:solidFill>
                <a:latin typeface="Times New Roman" panose="02020603050405020304" pitchFamily="18" charset="0"/>
                <a:ea typeface="宋体" panose="02010600030101010101" pitchFamily="2" charset="-122"/>
              </a:rPr>
              <a:t>= |</a:t>
            </a:r>
            <a:r>
              <a:rPr lang="en-US" altLang="zh-CN" i="1">
                <a:solidFill>
                  <a:srgbClr val="0000CC"/>
                </a:solidFill>
                <a:latin typeface="Times New Roman" panose="02020603050405020304" pitchFamily="18" charset="0"/>
                <a:ea typeface="宋体" panose="02010600030101010101" pitchFamily="2" charset="-122"/>
              </a:rPr>
              <a:t>A</a:t>
            </a:r>
            <a:r>
              <a:rPr lang="en-US" altLang="zh-CN" baseline="-25000">
                <a:solidFill>
                  <a:srgbClr val="0000CC"/>
                </a:solidFill>
                <a:latin typeface="Times New Roman" panose="02020603050405020304" pitchFamily="18" charset="0"/>
                <a:ea typeface="宋体" panose="02010600030101010101" pitchFamily="2" charset="-122"/>
              </a:rPr>
              <a:t>2 </a:t>
            </a:r>
            <a:r>
              <a:rPr lang="en-US" altLang="zh-CN">
                <a:solidFill>
                  <a:srgbClr val="0000CC"/>
                </a:solidFill>
                <a:latin typeface="Times New Roman" panose="02020603050405020304" pitchFamily="18" charset="0"/>
                <a:ea typeface="宋体" panose="02010600030101010101" pitchFamily="2" charset="-122"/>
                <a:sym typeface="Symbol" panose="05050102010706020507" pitchFamily="18" charset="2"/>
              </a:rPr>
              <a:t> </a:t>
            </a:r>
            <a:r>
              <a:rPr lang="en-US" altLang="zh-CN" i="1">
                <a:solidFill>
                  <a:srgbClr val="0000CC"/>
                </a:solidFill>
                <a:latin typeface="Times New Roman" panose="02020603050405020304" pitchFamily="18" charset="0"/>
                <a:ea typeface="宋体" panose="02010600030101010101" pitchFamily="2" charset="-122"/>
              </a:rPr>
              <a:t>A</a:t>
            </a:r>
            <a:r>
              <a:rPr lang="en-US" altLang="zh-CN" baseline="-25000">
                <a:solidFill>
                  <a:srgbClr val="0000CC"/>
                </a:solidFill>
                <a:latin typeface="Times New Roman" panose="02020603050405020304" pitchFamily="18" charset="0"/>
                <a:ea typeface="宋体" panose="02010600030101010101" pitchFamily="2" charset="-122"/>
              </a:rPr>
              <a:t>1</a:t>
            </a:r>
            <a:r>
              <a:rPr lang="en-US" altLang="zh-CN">
                <a:solidFill>
                  <a:srgbClr val="0000CC"/>
                </a:solidFill>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 </a:t>
            </a:r>
            <a:endParaRPr lang="zh-CN" altLang="en-US">
              <a:latin typeface="Times New Roman" panose="02020603050405020304" pitchFamily="18" charset="0"/>
              <a:ea typeface="宋体" panose="02010600030101010101" pitchFamily="2" charset="-122"/>
            </a:endParaRPr>
          </a:p>
        </p:txBody>
      </p:sp>
      <p:sp>
        <p:nvSpPr>
          <p:cNvPr id="96279" name="Text Box 23"/>
          <p:cNvSpPr txBox="1"/>
          <p:nvPr/>
        </p:nvSpPr>
        <p:spPr>
          <a:xfrm>
            <a:off x="5972175" y="5130800"/>
            <a:ext cx="2263775" cy="520700"/>
          </a:xfrm>
          <a:prstGeom prst="rect">
            <a:avLst/>
          </a:prstGeom>
          <a:noFill/>
          <a:ln w="9525">
            <a:noFill/>
          </a:ln>
        </p:spPr>
        <p:txBody>
          <a:bodyPr anchor="t">
            <a:spAutoFit/>
          </a:bodyPr>
          <a:p>
            <a:pPr>
              <a:spcBef>
                <a:spcPct val="50000"/>
              </a:spcBef>
            </a:pPr>
            <a:r>
              <a:rPr lang="en-US" altLang="zh-CN" i="1">
                <a:solidFill>
                  <a:srgbClr val="0000CC"/>
                </a:solidFill>
                <a:latin typeface="Times New Roman" panose="02020603050405020304" pitchFamily="18" charset="0"/>
                <a:ea typeface="宋体" panose="02010600030101010101" pitchFamily="2" charset="-122"/>
              </a:rPr>
              <a:t>A</a:t>
            </a:r>
            <a:r>
              <a:rPr lang="en-US" altLang="zh-CN" i="1" baseline="-25000">
                <a:solidFill>
                  <a:srgbClr val="0000CC"/>
                </a:solidFill>
                <a:latin typeface="Times New Roman" panose="02020603050405020304" pitchFamily="18" charset="0"/>
                <a:ea typeface="宋体" panose="02010600030101010101" pitchFamily="2" charset="-122"/>
              </a:rPr>
              <a:t>max</a:t>
            </a:r>
            <a:r>
              <a:rPr lang="en-US" altLang="zh-CN">
                <a:solidFill>
                  <a:srgbClr val="0000CC"/>
                </a:solidFill>
                <a:latin typeface="Times New Roman" panose="02020603050405020304" pitchFamily="18" charset="0"/>
                <a:ea typeface="宋体" panose="02010600030101010101" pitchFamily="2" charset="-122"/>
              </a:rPr>
              <a:t>=</a:t>
            </a:r>
            <a:r>
              <a:rPr lang="en-US" altLang="zh-CN" i="1">
                <a:solidFill>
                  <a:srgbClr val="0000CC"/>
                </a:solidFill>
                <a:latin typeface="Times New Roman" panose="02020603050405020304" pitchFamily="18" charset="0"/>
                <a:ea typeface="宋体" panose="02010600030101010101" pitchFamily="2" charset="-122"/>
              </a:rPr>
              <a:t>A</a:t>
            </a:r>
            <a:r>
              <a:rPr lang="en-US" altLang="zh-CN" baseline="-25000">
                <a:solidFill>
                  <a:srgbClr val="0000CC"/>
                </a:solidFill>
                <a:latin typeface="Times New Roman" panose="02020603050405020304" pitchFamily="18" charset="0"/>
                <a:ea typeface="宋体" panose="02010600030101010101" pitchFamily="2" charset="-122"/>
              </a:rPr>
              <a:t>1</a:t>
            </a:r>
            <a:r>
              <a:rPr lang="en-US" altLang="zh-CN">
                <a:solidFill>
                  <a:srgbClr val="0000CC"/>
                </a:solidFill>
                <a:latin typeface="Times New Roman" panose="02020603050405020304" pitchFamily="18" charset="0"/>
                <a:ea typeface="宋体" panose="02010600030101010101" pitchFamily="2" charset="-122"/>
              </a:rPr>
              <a:t>+</a:t>
            </a:r>
            <a:r>
              <a:rPr lang="en-US" altLang="zh-CN" i="1">
                <a:solidFill>
                  <a:srgbClr val="0000CC"/>
                </a:solidFill>
                <a:latin typeface="Times New Roman" panose="02020603050405020304" pitchFamily="18" charset="0"/>
                <a:ea typeface="宋体" panose="02010600030101010101" pitchFamily="2" charset="-122"/>
              </a:rPr>
              <a:t>A</a:t>
            </a:r>
            <a:r>
              <a:rPr lang="en-US" altLang="zh-CN" baseline="-25000">
                <a:solidFill>
                  <a:srgbClr val="0000CC"/>
                </a:solidFill>
                <a:latin typeface="Times New Roman" panose="02020603050405020304" pitchFamily="18" charset="0"/>
                <a:ea typeface="宋体" panose="02010600030101010101" pitchFamily="2" charset="-122"/>
              </a:rPr>
              <a:t>2 </a:t>
            </a:r>
            <a:r>
              <a:rPr lang="en-US" altLang="zh-CN">
                <a:latin typeface="Times New Roman" panose="02020603050405020304" pitchFamily="18" charset="0"/>
                <a:ea typeface="宋体" panose="02010600030101010101" pitchFamily="2" charset="-122"/>
              </a:rPr>
              <a:t> </a:t>
            </a:r>
            <a:endParaRPr lang="zh-CN" altLang="en-US">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13"/>
                                        </p:tgtEl>
                                        <p:attrNameLst>
                                          <p:attrName>style.visibility</p:attrName>
                                        </p:attrNameLst>
                                      </p:cBhvr>
                                      <p:to>
                                        <p:strVal val="visible"/>
                                      </p:to>
                                    </p:set>
                                    <p:animEffect transition="in" filter="wipe(left)">
                                      <p:cBhvr>
                                        <p:cTn id="7" dur="500"/>
                                        <p:tgtEl>
                                          <p:spTgt spid="94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214"/>
                                        </p:tgtEl>
                                        <p:attrNameLst>
                                          <p:attrName>style.visibility</p:attrName>
                                        </p:attrNameLst>
                                      </p:cBhvr>
                                      <p:to>
                                        <p:strVal val="visible"/>
                                      </p:to>
                                    </p:set>
                                    <p:animEffect transition="in" filter="wipe(left)">
                                      <p:cBhvr>
                                        <p:cTn id="12" dur="500"/>
                                        <p:tgtEl>
                                          <p:spTgt spid="94214"/>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94215"/>
                                        </p:tgtEl>
                                        <p:attrNameLst>
                                          <p:attrName>style.visibility</p:attrName>
                                        </p:attrNameLst>
                                      </p:cBhvr>
                                      <p:to>
                                        <p:strVal val="visible"/>
                                      </p:to>
                                    </p:set>
                                    <p:anim calcmode="lin" valueType="num">
                                      <p:cBhvr>
                                        <p:cTn id="17" dur="500" fill="hold"/>
                                        <p:tgtEl>
                                          <p:spTgt spid="94215"/>
                                        </p:tgtEl>
                                        <p:attrNameLst>
                                          <p:attrName>ppt_w</p:attrName>
                                        </p:attrNameLst>
                                      </p:cBhvr>
                                      <p:tavLst>
                                        <p:tav tm="0">
                                          <p:val>
                                            <p:fltVal val="0.000000"/>
                                          </p:val>
                                        </p:tav>
                                        <p:tav tm="100000">
                                          <p:val>
                                            <p:strVal val="#ppt_w"/>
                                          </p:val>
                                        </p:tav>
                                      </p:tavLst>
                                    </p:anim>
                                    <p:anim calcmode="lin" valueType="num">
                                      <p:cBhvr>
                                        <p:cTn id="18" dur="500" fill="hold"/>
                                        <p:tgtEl>
                                          <p:spTgt spid="94215"/>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4259"/>
                                        </p:tgtEl>
                                        <p:attrNameLst>
                                          <p:attrName>style.visibility</p:attrName>
                                        </p:attrNameLst>
                                      </p:cBhvr>
                                      <p:to>
                                        <p:strVal val="visible"/>
                                      </p:to>
                                    </p:set>
                                    <p:animEffect transition="in" filter="wipe(left)">
                                      <p:cBhvr>
                                        <p:cTn id="23" dur="500"/>
                                        <p:tgtEl>
                                          <p:spTgt spid="94259"/>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94260"/>
                                        </p:tgtEl>
                                        <p:attrNameLst>
                                          <p:attrName>style.visibility</p:attrName>
                                        </p:attrNameLst>
                                      </p:cBhvr>
                                      <p:to>
                                        <p:strVal val="visible"/>
                                      </p:to>
                                    </p:set>
                                    <p:anim calcmode="lin" valueType="num">
                                      <p:cBhvr>
                                        <p:cTn id="28" dur="500" fill="hold"/>
                                        <p:tgtEl>
                                          <p:spTgt spid="94260"/>
                                        </p:tgtEl>
                                        <p:attrNameLst>
                                          <p:attrName>ppt_w</p:attrName>
                                        </p:attrNameLst>
                                      </p:cBhvr>
                                      <p:tavLst>
                                        <p:tav tm="0">
                                          <p:val>
                                            <p:fltVal val="0.000000"/>
                                          </p:val>
                                        </p:tav>
                                        <p:tav tm="100000">
                                          <p:val>
                                            <p:strVal val="#ppt_w"/>
                                          </p:val>
                                        </p:tav>
                                      </p:tavLst>
                                    </p:anim>
                                    <p:anim calcmode="lin" valueType="num">
                                      <p:cBhvr>
                                        <p:cTn id="29" dur="500" fill="hold"/>
                                        <p:tgtEl>
                                          <p:spTgt spid="94260"/>
                                        </p:tgtEl>
                                        <p:attrNameLst>
                                          <p:attrName>ppt_h</p:attrName>
                                        </p:attrNameLst>
                                      </p:cBhvr>
                                      <p:tavLst>
                                        <p:tav tm="0">
                                          <p:val>
                                            <p:fltVal val="0.00000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4261"/>
                                        </p:tgtEl>
                                        <p:attrNameLst>
                                          <p:attrName>style.visibility</p:attrName>
                                        </p:attrNameLst>
                                      </p:cBhvr>
                                      <p:to>
                                        <p:strVal val="visible"/>
                                      </p:to>
                                    </p:set>
                                    <p:animEffect transition="in" filter="wipe(left)">
                                      <p:cBhvr>
                                        <p:cTn id="34" dur="500"/>
                                        <p:tgtEl>
                                          <p:spTgt spid="942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94262"/>
                                        </p:tgtEl>
                                        <p:attrNameLst>
                                          <p:attrName>style.visibility</p:attrName>
                                        </p:attrNameLst>
                                      </p:cBhvr>
                                      <p:to>
                                        <p:strVal val="visible"/>
                                      </p:to>
                                    </p:set>
                                    <p:animEffect transition="in" filter="wipe(left)">
                                      <p:cBhvr>
                                        <p:cTn id="39" dur="500"/>
                                        <p:tgtEl>
                                          <p:spTgt spid="94262"/>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96263"/>
                                        </p:tgtEl>
                                        <p:attrNameLst>
                                          <p:attrName>style.visibility</p:attrName>
                                        </p:attrNameLst>
                                      </p:cBhvr>
                                      <p:to>
                                        <p:strVal val="visible"/>
                                      </p:to>
                                    </p:set>
                                    <p:anim calcmode="lin" valueType="num">
                                      <p:cBhvr>
                                        <p:cTn id="44" dur="500" fill="hold"/>
                                        <p:tgtEl>
                                          <p:spTgt spid="96263"/>
                                        </p:tgtEl>
                                        <p:attrNameLst>
                                          <p:attrName>ppt_w</p:attrName>
                                        </p:attrNameLst>
                                      </p:cBhvr>
                                      <p:tavLst>
                                        <p:tav tm="0">
                                          <p:val>
                                            <p:fltVal val="0.000000"/>
                                          </p:val>
                                        </p:tav>
                                        <p:tav tm="100000">
                                          <p:val>
                                            <p:strVal val="#ppt_w"/>
                                          </p:val>
                                        </p:tav>
                                      </p:tavLst>
                                    </p:anim>
                                    <p:anim calcmode="lin" valueType="num">
                                      <p:cBhvr>
                                        <p:cTn id="45" dur="500" fill="hold"/>
                                        <p:tgtEl>
                                          <p:spTgt spid="96263"/>
                                        </p:tgtEl>
                                        <p:attrNameLst>
                                          <p:attrName>ppt_h</p:attrName>
                                        </p:attrNameLst>
                                      </p:cBhvr>
                                      <p:tavLst>
                                        <p:tav tm="0">
                                          <p:val>
                                            <p:fltVal val="0.00000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6264"/>
                                        </p:tgtEl>
                                        <p:attrNameLst>
                                          <p:attrName>style.visibility</p:attrName>
                                        </p:attrNameLst>
                                      </p:cBhvr>
                                      <p:to>
                                        <p:strVal val="visible"/>
                                      </p:to>
                                    </p:set>
                                    <p:animEffect transition="in" filter="wipe(left)">
                                      <p:cBhvr>
                                        <p:cTn id="50" dur="500"/>
                                        <p:tgtEl>
                                          <p:spTgt spid="96264"/>
                                        </p:tgtEl>
                                      </p:cBhvr>
                                    </p:animEffect>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96279"/>
                                        </p:tgtEl>
                                        <p:attrNameLst>
                                          <p:attrName>style.visibility</p:attrName>
                                        </p:attrNameLst>
                                      </p:cBhvr>
                                      <p:to>
                                        <p:strVal val="visible"/>
                                      </p:to>
                                    </p:set>
                                    <p:anim calcmode="lin" valueType="num">
                                      <p:cBhvr>
                                        <p:cTn id="55" dur="500" fill="hold"/>
                                        <p:tgtEl>
                                          <p:spTgt spid="96279"/>
                                        </p:tgtEl>
                                        <p:attrNameLst>
                                          <p:attrName>ppt_w</p:attrName>
                                        </p:attrNameLst>
                                      </p:cBhvr>
                                      <p:tavLst>
                                        <p:tav tm="0">
                                          <p:val>
                                            <p:fltVal val="0.000000"/>
                                          </p:val>
                                        </p:tav>
                                        <p:tav tm="100000">
                                          <p:val>
                                            <p:strVal val="#ppt_w"/>
                                          </p:val>
                                        </p:tav>
                                      </p:tavLst>
                                    </p:anim>
                                    <p:anim calcmode="lin" valueType="num">
                                      <p:cBhvr>
                                        <p:cTn id="56" dur="500" fill="hold"/>
                                        <p:tgtEl>
                                          <p:spTgt spid="96279"/>
                                        </p:tgtEl>
                                        <p:attrNameLst>
                                          <p:attrName>ppt_h</p:attrName>
                                        </p:attrNameLst>
                                      </p:cBhvr>
                                      <p:tavLst>
                                        <p:tav tm="0">
                                          <p:val>
                                            <p:fltVal val="0.00000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96267"/>
                                        </p:tgtEl>
                                        <p:attrNameLst>
                                          <p:attrName>style.visibility</p:attrName>
                                        </p:attrNameLst>
                                      </p:cBhvr>
                                      <p:to>
                                        <p:strVal val="visible"/>
                                      </p:to>
                                    </p:set>
                                    <p:animEffect transition="in" filter="wipe(left)">
                                      <p:cBhvr>
                                        <p:cTn id="61" dur="500"/>
                                        <p:tgtEl>
                                          <p:spTgt spid="96267"/>
                                        </p:tgtEl>
                                      </p:cBhvr>
                                    </p:animEffect>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grpId="0" nodeType="clickEffect">
                                  <p:stCondLst>
                                    <p:cond delay="0"/>
                                  </p:stCondLst>
                                  <p:childTnLst>
                                    <p:set>
                                      <p:cBhvr>
                                        <p:cTn id="65" dur="1" fill="hold">
                                          <p:stCondLst>
                                            <p:cond delay="0"/>
                                          </p:stCondLst>
                                        </p:cTn>
                                        <p:tgtEl>
                                          <p:spTgt spid="96289"/>
                                        </p:tgtEl>
                                        <p:attrNameLst>
                                          <p:attrName>style.visibility</p:attrName>
                                        </p:attrNameLst>
                                      </p:cBhvr>
                                      <p:to>
                                        <p:strVal val="visible"/>
                                      </p:to>
                                    </p:set>
                                    <p:anim calcmode="lin" valueType="num">
                                      <p:cBhvr>
                                        <p:cTn id="66" dur="500" fill="hold"/>
                                        <p:tgtEl>
                                          <p:spTgt spid="96289"/>
                                        </p:tgtEl>
                                        <p:attrNameLst>
                                          <p:attrName>ppt_w</p:attrName>
                                        </p:attrNameLst>
                                      </p:cBhvr>
                                      <p:tavLst>
                                        <p:tav tm="0">
                                          <p:val>
                                            <p:fltVal val="0.000000"/>
                                          </p:val>
                                        </p:tav>
                                        <p:tav tm="100000">
                                          <p:val>
                                            <p:strVal val="#ppt_w"/>
                                          </p:val>
                                        </p:tav>
                                      </p:tavLst>
                                    </p:anim>
                                    <p:anim calcmode="lin" valueType="num">
                                      <p:cBhvr>
                                        <p:cTn id="67" dur="500" fill="hold"/>
                                        <p:tgtEl>
                                          <p:spTgt spid="96289"/>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p:bldP spid="94214" grpId="0"/>
      <p:bldP spid="94260" grpId="0" bldLvl="0" animBg="1"/>
      <p:bldP spid="94261" grpId="0"/>
      <p:bldP spid="96289" grpId="0"/>
      <p:bldP spid="9627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8" name="Text Box 6"/>
          <p:cNvSpPr txBox="1"/>
          <p:nvPr/>
        </p:nvSpPr>
        <p:spPr>
          <a:xfrm>
            <a:off x="900113" y="622300"/>
            <a:ext cx="2362200" cy="519113"/>
          </a:xfrm>
          <a:prstGeom prst="rect">
            <a:avLst/>
          </a:prstGeom>
          <a:noFill/>
          <a:ln w="9525">
            <a:noFill/>
          </a:ln>
        </p:spPr>
        <p:txBody>
          <a:bodyPr anchor="t">
            <a:spAutoFit/>
          </a:bodyPr>
          <a:p>
            <a:pPr>
              <a:spcBef>
                <a:spcPct val="50000"/>
              </a:spcBef>
            </a:pPr>
            <a:r>
              <a:rPr lang="en-US" altLang="zh-CN">
                <a:solidFill>
                  <a:schemeClr val="tx1"/>
                </a:solidFill>
                <a:latin typeface="Times New Roman" panose="02020603050405020304" pitchFamily="18" charset="0"/>
                <a:ea typeface="宋体" panose="02010600030101010101" pitchFamily="2" charset="-122"/>
              </a:rPr>
              <a:t>1) </a:t>
            </a:r>
            <a:r>
              <a:rPr lang="zh-CN" altLang="en-US" dirty="0">
                <a:solidFill>
                  <a:srgbClr val="FF0000"/>
                </a:solidFill>
                <a:latin typeface="Times New Roman" panose="02020603050405020304" pitchFamily="18" charset="0"/>
                <a:ea typeface="宋体" panose="02010600030101010101" pitchFamily="2" charset="-122"/>
              </a:rPr>
              <a:t>频率相同</a:t>
            </a:r>
            <a:endParaRPr lang="zh-CN" altLang="en-US" b="0" dirty="0">
              <a:solidFill>
                <a:srgbClr val="FF0000"/>
              </a:solidFill>
              <a:latin typeface="Times New Roman" panose="02020603050405020304" pitchFamily="18" charset="0"/>
              <a:ea typeface="宋体" panose="02010600030101010101" pitchFamily="2" charset="-122"/>
            </a:endParaRPr>
          </a:p>
        </p:txBody>
      </p:sp>
      <p:sp>
        <p:nvSpPr>
          <p:cNvPr id="64519" name="Text Box 7"/>
          <p:cNvSpPr txBox="1"/>
          <p:nvPr/>
        </p:nvSpPr>
        <p:spPr>
          <a:xfrm>
            <a:off x="900113" y="1182688"/>
            <a:ext cx="3024187" cy="517525"/>
          </a:xfrm>
          <a:prstGeom prst="rect">
            <a:avLst/>
          </a:prstGeom>
          <a:noFill/>
          <a:ln w="9525">
            <a:noFill/>
          </a:ln>
        </p:spPr>
        <p:txBody>
          <a:bodyPr anchor="t">
            <a:spAutoFit/>
          </a:bodyPr>
          <a:p>
            <a:pPr>
              <a:spcBef>
                <a:spcPct val="50000"/>
              </a:spcBef>
            </a:pPr>
            <a:r>
              <a:rPr lang="en-US" altLang="zh-CN">
                <a:solidFill>
                  <a:schemeClr val="tx1"/>
                </a:solidFill>
                <a:latin typeface="Times New Roman" panose="02020603050405020304" pitchFamily="18" charset="0"/>
                <a:ea typeface="宋体" panose="02010600030101010101" pitchFamily="2" charset="-122"/>
              </a:rPr>
              <a:t>2) </a:t>
            </a:r>
            <a:r>
              <a:rPr lang="zh-CN" altLang="en-US" dirty="0">
                <a:solidFill>
                  <a:srgbClr val="FF0000"/>
                </a:solidFill>
                <a:latin typeface="Times New Roman" panose="02020603050405020304" pitchFamily="18" charset="0"/>
                <a:ea typeface="宋体" panose="02010600030101010101" pitchFamily="2" charset="-122"/>
              </a:rPr>
              <a:t>振动方向相同</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64520" name="Text Box 8"/>
          <p:cNvSpPr txBox="1"/>
          <p:nvPr/>
        </p:nvSpPr>
        <p:spPr>
          <a:xfrm>
            <a:off x="885825" y="1758950"/>
            <a:ext cx="4551363" cy="522288"/>
          </a:xfrm>
          <a:prstGeom prst="rect">
            <a:avLst/>
          </a:prstGeom>
          <a:noFill/>
          <a:ln w="9525">
            <a:noFill/>
          </a:ln>
        </p:spPr>
        <p:txBody>
          <a:bodyPr anchor="t">
            <a:spAutoFit/>
          </a:bodyPr>
          <a:p>
            <a:pPr>
              <a:spcBef>
                <a:spcPct val="50000"/>
              </a:spcBef>
            </a:pPr>
            <a:r>
              <a:rPr lang="en-US" altLang="zh-CN">
                <a:solidFill>
                  <a:schemeClr val="tx1"/>
                </a:solidFill>
                <a:latin typeface="Times New Roman" panose="02020603050405020304" pitchFamily="18" charset="0"/>
                <a:ea typeface="宋体" panose="02010600030101010101" pitchFamily="2" charset="-122"/>
              </a:rPr>
              <a:t>3) </a:t>
            </a:r>
            <a:r>
              <a:rPr lang="zh-CN" altLang="en-US" dirty="0">
                <a:solidFill>
                  <a:srgbClr val="FF0000"/>
                </a:solidFill>
                <a:latin typeface="Times New Roman" panose="02020603050405020304" pitchFamily="18" charset="0"/>
                <a:ea typeface="宋体" panose="02010600030101010101" pitchFamily="2" charset="-122"/>
              </a:rPr>
              <a:t>相位差恒定</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56324" name="Rectangle 61"/>
          <p:cNvSpPr/>
          <p:nvPr/>
        </p:nvSpPr>
        <p:spPr>
          <a:xfrm>
            <a:off x="179388" y="117475"/>
            <a:ext cx="3505200" cy="519113"/>
          </a:xfrm>
          <a:prstGeom prst="rect">
            <a:avLst/>
          </a:prstGeom>
          <a:noFill/>
          <a:ln w="19050">
            <a:noFill/>
          </a:ln>
        </p:spPr>
        <p:txBody>
          <a:bodyPr anchor="t">
            <a:spAutoFit/>
          </a:bodyPr>
          <a:p>
            <a:pPr>
              <a:buClr>
                <a:srgbClr val="0000FF"/>
              </a:buClr>
              <a:buFont typeface="Wingdings" panose="05000000000000000000" pitchFamily="2" charset="2"/>
              <a:buChar char="Ø"/>
            </a:pP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波的相干条件    </a:t>
            </a:r>
            <a:endParaRPr lang="zh-CN" altLang="en-US" dirty="0">
              <a:latin typeface="Times New Roman" panose="02020603050405020304" pitchFamily="18" charset="0"/>
              <a:ea typeface="宋体" panose="02010600030101010101" pitchFamily="2" charset="-122"/>
            </a:endParaRPr>
          </a:p>
        </p:txBody>
      </p:sp>
      <p:sp>
        <p:nvSpPr>
          <p:cNvPr id="64574" name="Text Box 62"/>
          <p:cNvSpPr txBox="1"/>
          <p:nvPr/>
        </p:nvSpPr>
        <p:spPr>
          <a:xfrm>
            <a:off x="71755" y="2339975"/>
            <a:ext cx="8936990" cy="953135"/>
          </a:xfrm>
          <a:prstGeom prst="rect">
            <a:avLst/>
          </a:prstGeom>
          <a:noFill/>
          <a:ln w="9525">
            <a:noFill/>
          </a:ln>
        </p:spPr>
        <p:txBody>
          <a:bodyPr wrap="square" anchor="t">
            <a:spAutoFit/>
          </a:bodyPr>
          <a:p>
            <a:pPr>
              <a:spcBef>
                <a:spcPct val="50000"/>
              </a:spcBef>
            </a:pPr>
            <a:r>
              <a:rPr lang="zh-CN" altLang="en-GB"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设两个圆频率都是</a:t>
            </a:r>
            <a:r>
              <a:rPr lang="zh-CN" altLang="en-GB" dirty="0">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sym typeface="Symbol" panose="05050102010706020507" pitchFamily="18" charset="2"/>
              </a:rPr>
              <a:t> </a:t>
            </a:r>
            <a:r>
              <a:rPr lang="zh-CN" altLang="en-GB" i="1" dirty="0">
                <a:latin typeface="Times New Roman" panose="02020603050405020304" pitchFamily="18" charset="0"/>
                <a:ea typeface="宋体" panose="02010600030101010101" pitchFamily="2" charset="-122"/>
                <a:sym typeface="Symbol" panose="05050102010706020507" pitchFamily="18" charset="2"/>
              </a:rPr>
              <a:t> </a:t>
            </a:r>
            <a:r>
              <a:rPr lang="zh-CN" altLang="en-US" dirty="0">
                <a:latin typeface="Times New Roman" panose="02020603050405020304" pitchFamily="18" charset="0"/>
                <a:ea typeface="宋体" panose="02010600030101010101" pitchFamily="2" charset="-122"/>
              </a:rPr>
              <a:t>相干波源</a:t>
            </a:r>
            <a:r>
              <a:rPr lang="en-US" altLang="zh-CN" i="1">
                <a:latin typeface="Times New Roman" panose="02020603050405020304" pitchFamily="18" charset="0"/>
                <a:ea typeface="宋体" panose="02010600030101010101" pitchFamily="2" charset="-122"/>
              </a:rPr>
              <a:t>S</a:t>
            </a:r>
            <a:r>
              <a:rPr lang="en-US" altLang="zh-CN" sz="2400" baseline="-2500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S</a:t>
            </a:r>
            <a:r>
              <a:rPr lang="en-US" altLang="zh-CN" sz="2400" baseline="-2500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发出的两列相干波在介质中某点</a:t>
            </a:r>
            <a:r>
              <a:rPr lang="en-US" altLang="zh-CN" i="1">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相遇，</a:t>
            </a:r>
            <a:r>
              <a:rPr lang="en-US" altLang="zh-CN" i="1">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点与</a:t>
            </a:r>
            <a:r>
              <a:rPr lang="en-US" altLang="zh-CN" i="1">
                <a:latin typeface="Times New Roman" panose="02020603050405020304" pitchFamily="18" charset="0"/>
                <a:ea typeface="宋体" panose="02010600030101010101" pitchFamily="2" charset="-122"/>
              </a:rPr>
              <a:t>S</a:t>
            </a:r>
            <a:r>
              <a:rPr lang="en-US" altLang="zh-CN" sz="2400" baseline="-2500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a:t>
            </a:r>
            <a:r>
              <a:rPr lang="en-US" altLang="zh-CN" i="1">
                <a:latin typeface="Times New Roman" panose="02020603050405020304" pitchFamily="18" charset="0"/>
                <a:ea typeface="宋体" panose="02010600030101010101" pitchFamily="2" charset="-122"/>
              </a:rPr>
              <a:t>S</a:t>
            </a:r>
            <a:r>
              <a:rPr lang="en-US" altLang="zh-CN" sz="2400" baseline="-2500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的距离分别为</a:t>
            </a:r>
            <a:r>
              <a:rPr lang="en-GB" altLang="zh-CN" i="1">
                <a:latin typeface="Times New Roman" panose="02020603050405020304" pitchFamily="18" charset="0"/>
                <a:ea typeface="宋体" panose="02010600030101010101" pitchFamily="2" charset="-122"/>
              </a:rPr>
              <a:t>r</a:t>
            </a:r>
            <a:r>
              <a:rPr lang="en-US" altLang="zh-CN" sz="2400" baseline="-2500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和</a:t>
            </a:r>
            <a:r>
              <a:rPr lang="en-GB" altLang="zh-CN" i="1">
                <a:latin typeface="Times New Roman" panose="02020603050405020304" pitchFamily="18" charset="0"/>
                <a:ea typeface="宋体" panose="02010600030101010101" pitchFamily="2" charset="-122"/>
              </a:rPr>
              <a:t>r</a:t>
            </a:r>
            <a:r>
              <a:rPr lang="en-US" altLang="zh-CN" sz="2400" baseline="-25000">
                <a:latin typeface="Times New Roman" panose="02020603050405020304" pitchFamily="18" charset="0"/>
                <a:ea typeface="宋体" panose="02010600030101010101" pitchFamily="2" charset="-122"/>
              </a:rPr>
              <a:t>2</a:t>
            </a:r>
            <a:endParaRPr lang="en-US" altLang="zh-CN" sz="2400" baseline="-25000">
              <a:latin typeface="Times New Roman" panose="02020603050405020304" pitchFamily="18" charset="0"/>
              <a:ea typeface="宋体" panose="02010600030101010101" pitchFamily="2" charset="-122"/>
            </a:endParaRPr>
          </a:p>
        </p:txBody>
      </p:sp>
      <p:grpSp>
        <p:nvGrpSpPr>
          <p:cNvPr id="2" name="Group 76"/>
          <p:cNvGrpSpPr/>
          <p:nvPr/>
        </p:nvGrpSpPr>
        <p:grpSpPr>
          <a:xfrm>
            <a:off x="5435600" y="188913"/>
            <a:ext cx="3429000" cy="2087562"/>
            <a:chOff x="3424" y="119"/>
            <a:chExt cx="2160" cy="1315"/>
          </a:xfrm>
        </p:grpSpPr>
        <p:sp>
          <p:nvSpPr>
            <p:cNvPr id="56327" name="Rectangle 64"/>
            <p:cNvSpPr/>
            <p:nvPr/>
          </p:nvSpPr>
          <p:spPr>
            <a:xfrm>
              <a:off x="3424" y="119"/>
              <a:ext cx="2160" cy="1315"/>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sp>
          <p:nvSpPr>
            <p:cNvPr id="56328" name="Line 66"/>
            <p:cNvSpPr/>
            <p:nvPr/>
          </p:nvSpPr>
          <p:spPr>
            <a:xfrm flipV="1">
              <a:off x="3899" y="462"/>
              <a:ext cx="1536" cy="137"/>
            </a:xfrm>
            <a:prstGeom prst="line">
              <a:avLst/>
            </a:prstGeom>
            <a:ln w="28575" cap="flat" cmpd="sng">
              <a:solidFill>
                <a:srgbClr val="0000FF"/>
              </a:solidFill>
              <a:prstDash val="solid"/>
              <a:round/>
              <a:headEnd type="none" w="med" len="med"/>
              <a:tailEnd type="triangle" w="sm" len="lg"/>
            </a:ln>
          </p:spPr>
        </p:sp>
        <p:sp>
          <p:nvSpPr>
            <p:cNvPr id="56329" name="Line 67"/>
            <p:cNvSpPr/>
            <p:nvPr/>
          </p:nvSpPr>
          <p:spPr>
            <a:xfrm flipV="1">
              <a:off x="3851" y="222"/>
              <a:ext cx="1536" cy="1104"/>
            </a:xfrm>
            <a:prstGeom prst="line">
              <a:avLst/>
            </a:prstGeom>
            <a:ln w="28575" cap="flat" cmpd="sng">
              <a:solidFill>
                <a:srgbClr val="0000FF"/>
              </a:solidFill>
              <a:prstDash val="solid"/>
              <a:round/>
              <a:headEnd type="none" w="med" len="med"/>
              <a:tailEnd type="triangle" w="sm" len="lg"/>
            </a:ln>
          </p:spPr>
        </p:sp>
        <p:graphicFrame>
          <p:nvGraphicFramePr>
            <p:cNvPr id="56330" name="Object 68"/>
            <p:cNvGraphicFramePr/>
            <p:nvPr/>
          </p:nvGraphicFramePr>
          <p:xfrm>
            <a:off x="3515" y="300"/>
            <a:ext cx="288" cy="380"/>
          </p:xfrm>
          <a:graphic>
            <a:graphicData uri="http://schemas.openxmlformats.org/presentationml/2006/ole">
              <mc:AlternateContent xmlns:mc="http://schemas.openxmlformats.org/markup-compatibility/2006">
                <mc:Choice xmlns:v="urn:schemas-microsoft-com:vml" Requires="v">
                  <p:oleObj spid="_x0000_s3176" name="" r:id="rId1" imgW="3962400" imgH="5181600" progId="Equation.3">
                    <p:embed/>
                  </p:oleObj>
                </mc:Choice>
                <mc:Fallback>
                  <p:oleObj name="" r:id="rId1" imgW="3962400" imgH="5181600" progId="Equation.3">
                    <p:embed/>
                    <p:pic>
                      <p:nvPicPr>
                        <p:cNvPr id="0" name="图片 3175"/>
                        <p:cNvPicPr/>
                        <p:nvPr/>
                      </p:nvPicPr>
                      <p:blipFill>
                        <a:blip r:embed="rId2"/>
                        <a:stretch>
                          <a:fillRect/>
                        </a:stretch>
                      </p:blipFill>
                      <p:spPr>
                        <a:xfrm>
                          <a:off x="3515" y="300"/>
                          <a:ext cx="288" cy="380"/>
                        </a:xfrm>
                        <a:prstGeom prst="rect">
                          <a:avLst/>
                        </a:prstGeom>
                        <a:noFill/>
                        <a:ln w="38100">
                          <a:noFill/>
                          <a:miter/>
                        </a:ln>
                      </p:spPr>
                    </p:pic>
                  </p:oleObj>
                </mc:Fallback>
              </mc:AlternateContent>
            </a:graphicData>
          </a:graphic>
        </p:graphicFrame>
        <p:graphicFrame>
          <p:nvGraphicFramePr>
            <p:cNvPr id="56331" name="Object 69"/>
            <p:cNvGraphicFramePr/>
            <p:nvPr/>
          </p:nvGraphicFramePr>
          <p:xfrm>
            <a:off x="3515" y="1026"/>
            <a:ext cx="308" cy="374"/>
          </p:xfrm>
          <a:graphic>
            <a:graphicData uri="http://schemas.openxmlformats.org/presentationml/2006/ole">
              <mc:AlternateContent xmlns:mc="http://schemas.openxmlformats.org/markup-compatibility/2006">
                <mc:Choice xmlns:v="urn:schemas-microsoft-com:vml" Requires="v">
                  <p:oleObj spid="_x0000_s3178" name="" r:id="rId3" imgW="4267200" imgH="5181600" progId="Equation.3">
                    <p:embed/>
                  </p:oleObj>
                </mc:Choice>
                <mc:Fallback>
                  <p:oleObj name="" r:id="rId3" imgW="4267200" imgH="5181600" progId="Equation.3">
                    <p:embed/>
                    <p:pic>
                      <p:nvPicPr>
                        <p:cNvPr id="0" name="图片 3177"/>
                        <p:cNvPicPr/>
                        <p:nvPr/>
                      </p:nvPicPr>
                      <p:blipFill>
                        <a:blip r:embed="rId4"/>
                        <a:stretch>
                          <a:fillRect/>
                        </a:stretch>
                      </p:blipFill>
                      <p:spPr>
                        <a:xfrm>
                          <a:off x="3515" y="1026"/>
                          <a:ext cx="308" cy="374"/>
                        </a:xfrm>
                        <a:prstGeom prst="rect">
                          <a:avLst/>
                        </a:prstGeom>
                        <a:noFill/>
                        <a:ln w="38100">
                          <a:noFill/>
                          <a:miter/>
                        </a:ln>
                      </p:spPr>
                    </p:pic>
                  </p:oleObj>
                </mc:Fallback>
              </mc:AlternateContent>
            </a:graphicData>
          </a:graphic>
        </p:graphicFrame>
        <p:graphicFrame>
          <p:nvGraphicFramePr>
            <p:cNvPr id="56332" name="Object 70"/>
            <p:cNvGraphicFramePr/>
            <p:nvPr/>
          </p:nvGraphicFramePr>
          <p:xfrm>
            <a:off x="4942" y="510"/>
            <a:ext cx="311" cy="339"/>
          </p:xfrm>
          <a:graphic>
            <a:graphicData uri="http://schemas.openxmlformats.org/presentationml/2006/ole">
              <mc:AlternateContent xmlns:mc="http://schemas.openxmlformats.org/markup-compatibility/2006">
                <mc:Choice xmlns:v="urn:schemas-microsoft-com:vml" Requires="v">
                  <p:oleObj spid="_x0000_s3177" name="" r:id="rId5" imgW="3657600" imgH="3962400" progId="Equation.3">
                    <p:embed/>
                  </p:oleObj>
                </mc:Choice>
                <mc:Fallback>
                  <p:oleObj name="" r:id="rId5" imgW="3657600" imgH="3962400" progId="Equation.3">
                    <p:embed/>
                    <p:pic>
                      <p:nvPicPr>
                        <p:cNvPr id="0" name="图片 3176"/>
                        <p:cNvPicPr/>
                        <p:nvPr/>
                      </p:nvPicPr>
                      <p:blipFill>
                        <a:blip r:embed="rId6"/>
                        <a:stretch>
                          <a:fillRect/>
                        </a:stretch>
                      </p:blipFill>
                      <p:spPr>
                        <a:xfrm>
                          <a:off x="4942" y="510"/>
                          <a:ext cx="311" cy="339"/>
                        </a:xfrm>
                        <a:prstGeom prst="rect">
                          <a:avLst/>
                        </a:prstGeom>
                        <a:noFill/>
                        <a:ln w="38100">
                          <a:noFill/>
                          <a:miter/>
                        </a:ln>
                      </p:spPr>
                    </p:pic>
                  </p:oleObj>
                </mc:Fallback>
              </mc:AlternateContent>
            </a:graphicData>
          </a:graphic>
        </p:graphicFrame>
        <p:sp>
          <p:nvSpPr>
            <p:cNvPr id="56333" name="Text Box 71"/>
            <p:cNvSpPr txBox="1"/>
            <p:nvPr/>
          </p:nvSpPr>
          <p:spPr>
            <a:xfrm>
              <a:off x="4907" y="337"/>
              <a:ext cx="244" cy="365"/>
            </a:xfrm>
            <a:prstGeom prst="rect">
              <a:avLst/>
            </a:prstGeom>
            <a:noFill/>
            <a:ln w="9525">
              <a:noFill/>
            </a:ln>
          </p:spPr>
          <p:txBody>
            <a:bodyPr wrap="none" anchor="t">
              <a:spAutoFit/>
            </a:bodyPr>
            <a:p>
              <a:pPr>
                <a:spcBef>
                  <a:spcPct val="50000"/>
                </a:spcBef>
              </a:pPr>
              <a:r>
                <a:rPr lang="en-US" altLang="zh-CN" sz="3200">
                  <a:solidFill>
                    <a:srgbClr val="FF3300"/>
                  </a:solidFill>
                  <a:latin typeface="Times New Roman" panose="02020603050405020304" pitchFamily="18" charset="0"/>
                  <a:ea typeface="宋体" panose="02010600030101010101" pitchFamily="2" charset="-122"/>
                </a:rPr>
                <a:t>*</a:t>
              </a:r>
              <a:endParaRPr lang="en-US" altLang="zh-CN" sz="3200">
                <a:latin typeface="Times New Roman" panose="02020603050405020304" pitchFamily="18" charset="0"/>
                <a:ea typeface="宋体" panose="02010600030101010101" pitchFamily="2" charset="-122"/>
              </a:endParaRPr>
            </a:p>
          </p:txBody>
        </p:sp>
        <p:graphicFrame>
          <p:nvGraphicFramePr>
            <p:cNvPr id="56334" name="Object 72"/>
            <p:cNvGraphicFramePr/>
            <p:nvPr/>
          </p:nvGraphicFramePr>
          <p:xfrm>
            <a:off x="4286" y="119"/>
            <a:ext cx="242" cy="413"/>
          </p:xfrm>
          <a:graphic>
            <a:graphicData uri="http://schemas.openxmlformats.org/presentationml/2006/ole">
              <mc:AlternateContent xmlns:mc="http://schemas.openxmlformats.org/markup-compatibility/2006">
                <mc:Choice xmlns:v="urn:schemas-microsoft-com:vml" Requires="v">
                  <p:oleObj spid="_x0000_s3175" name="" r:id="rId7" imgW="3048000" imgH="5181600" progId="Equation.3">
                    <p:embed/>
                  </p:oleObj>
                </mc:Choice>
                <mc:Fallback>
                  <p:oleObj name="" r:id="rId7" imgW="3048000" imgH="5181600" progId="Equation.3">
                    <p:embed/>
                    <p:pic>
                      <p:nvPicPr>
                        <p:cNvPr id="0" name="图片 3174"/>
                        <p:cNvPicPr/>
                        <p:nvPr/>
                      </p:nvPicPr>
                      <p:blipFill>
                        <a:blip r:embed="rId8"/>
                        <a:stretch>
                          <a:fillRect/>
                        </a:stretch>
                      </p:blipFill>
                      <p:spPr>
                        <a:xfrm>
                          <a:off x="4286" y="119"/>
                          <a:ext cx="242" cy="413"/>
                        </a:xfrm>
                        <a:prstGeom prst="rect">
                          <a:avLst/>
                        </a:prstGeom>
                        <a:noFill/>
                        <a:ln w="38100">
                          <a:noFill/>
                          <a:miter/>
                        </a:ln>
                      </p:spPr>
                    </p:pic>
                  </p:oleObj>
                </mc:Fallback>
              </mc:AlternateContent>
            </a:graphicData>
          </a:graphic>
        </p:graphicFrame>
        <p:graphicFrame>
          <p:nvGraphicFramePr>
            <p:cNvPr id="56335" name="Object 73"/>
            <p:cNvGraphicFramePr/>
            <p:nvPr/>
          </p:nvGraphicFramePr>
          <p:xfrm>
            <a:off x="4471" y="845"/>
            <a:ext cx="261" cy="408"/>
          </p:xfrm>
          <a:graphic>
            <a:graphicData uri="http://schemas.openxmlformats.org/presentationml/2006/ole">
              <mc:AlternateContent xmlns:mc="http://schemas.openxmlformats.org/markup-compatibility/2006">
                <mc:Choice xmlns:v="urn:schemas-microsoft-com:vml" Requires="v">
                  <p:oleObj spid="_x0000_s3179" name="" r:id="rId9" imgW="3352800" imgH="5181600" progId="Equation.3">
                    <p:embed/>
                  </p:oleObj>
                </mc:Choice>
                <mc:Fallback>
                  <p:oleObj name="" r:id="rId9" imgW="3352800" imgH="5181600" progId="Equation.3">
                    <p:embed/>
                    <p:pic>
                      <p:nvPicPr>
                        <p:cNvPr id="0" name="图片 3178"/>
                        <p:cNvPicPr/>
                        <p:nvPr/>
                      </p:nvPicPr>
                      <p:blipFill>
                        <a:blip r:embed="rId10"/>
                        <a:stretch>
                          <a:fillRect/>
                        </a:stretch>
                      </p:blipFill>
                      <p:spPr>
                        <a:xfrm>
                          <a:off x="4471" y="845"/>
                          <a:ext cx="261" cy="408"/>
                        </a:xfrm>
                        <a:prstGeom prst="rect">
                          <a:avLst/>
                        </a:prstGeom>
                        <a:noFill/>
                        <a:ln w="38100">
                          <a:noFill/>
                          <a:miter/>
                        </a:ln>
                      </p:spPr>
                    </p:pic>
                  </p:oleObj>
                </mc:Fallback>
              </mc:AlternateContent>
            </a:graphicData>
          </a:graphic>
        </p:graphicFrame>
        <p:sp>
          <p:nvSpPr>
            <p:cNvPr id="56336" name="Oval 74"/>
            <p:cNvSpPr/>
            <p:nvPr/>
          </p:nvSpPr>
          <p:spPr>
            <a:xfrm>
              <a:off x="3803" y="558"/>
              <a:ext cx="96" cy="87"/>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sp>
          <p:nvSpPr>
            <p:cNvPr id="56337" name="Oval 75"/>
            <p:cNvSpPr/>
            <p:nvPr/>
          </p:nvSpPr>
          <p:spPr>
            <a:xfrm>
              <a:off x="3803" y="1287"/>
              <a:ext cx="96" cy="87"/>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grpSp>
      <p:sp>
        <p:nvSpPr>
          <p:cNvPr id="64589" name="Text Box 77"/>
          <p:cNvSpPr txBox="1"/>
          <p:nvPr/>
        </p:nvSpPr>
        <p:spPr>
          <a:xfrm>
            <a:off x="827088" y="4005263"/>
            <a:ext cx="2016125" cy="519112"/>
          </a:xfrm>
          <a:prstGeom prst="rect">
            <a:avLst/>
          </a:prstGeom>
          <a:noFill/>
          <a:ln w="9525">
            <a:noFill/>
          </a:ln>
        </p:spPr>
        <p:txBody>
          <a:bodyPr anchor="t">
            <a:spAutoFit/>
          </a:bodyPr>
          <a:p>
            <a:pPr>
              <a:spcBef>
                <a:spcPct val="50000"/>
              </a:spcBef>
            </a:pPr>
            <a:r>
              <a:rPr lang="zh-CN" altLang="en-GB" dirty="0">
                <a:latin typeface="Times New Roman" panose="02020603050405020304" pitchFamily="18" charset="0"/>
                <a:ea typeface="宋体" panose="02010600030101010101" pitchFamily="2" charset="-122"/>
              </a:rPr>
              <a:t>波源振动</a:t>
            </a:r>
            <a:endParaRPr lang="en-US" altLang="zh-CN">
              <a:latin typeface="Times New Roman" panose="02020603050405020304" pitchFamily="18" charset="0"/>
              <a:ea typeface="宋体" panose="02010600030101010101" pitchFamily="2" charset="-122"/>
            </a:endParaRPr>
          </a:p>
        </p:txBody>
      </p:sp>
      <p:sp>
        <p:nvSpPr>
          <p:cNvPr id="64592" name="Text Box 80"/>
          <p:cNvSpPr txBox="1"/>
          <p:nvPr/>
        </p:nvSpPr>
        <p:spPr>
          <a:xfrm>
            <a:off x="755650" y="5516563"/>
            <a:ext cx="3160713" cy="519112"/>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点</a:t>
            </a:r>
            <a:r>
              <a:rPr lang="en-US" altLang="zh-CN" i="1">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的两个分振动</a:t>
            </a:r>
            <a:endParaRPr lang="zh-CN" altLang="en-US" dirty="0">
              <a:latin typeface="Times New Roman" panose="02020603050405020304" pitchFamily="18" charset="0"/>
              <a:ea typeface="宋体" panose="02010600030101010101" pitchFamily="2" charset="-122"/>
            </a:endParaRPr>
          </a:p>
        </p:txBody>
      </p:sp>
      <p:grpSp>
        <p:nvGrpSpPr>
          <p:cNvPr id="3" name="Group 85"/>
          <p:cNvGrpSpPr/>
          <p:nvPr/>
        </p:nvGrpSpPr>
        <p:grpSpPr>
          <a:xfrm>
            <a:off x="2841625" y="3716338"/>
            <a:ext cx="3213100" cy="1182687"/>
            <a:chOff x="1790" y="2341"/>
            <a:chExt cx="2024" cy="745"/>
          </a:xfrm>
        </p:grpSpPr>
        <p:graphicFrame>
          <p:nvGraphicFramePr>
            <p:cNvPr id="56341" name="Object 78"/>
            <p:cNvGraphicFramePr/>
            <p:nvPr/>
          </p:nvGraphicFramePr>
          <p:xfrm>
            <a:off x="1882" y="2341"/>
            <a:ext cx="1876" cy="337"/>
          </p:xfrm>
          <a:graphic>
            <a:graphicData uri="http://schemas.openxmlformats.org/presentationml/2006/ole">
              <mc:AlternateContent xmlns:mc="http://schemas.openxmlformats.org/markup-compatibility/2006">
                <mc:Choice xmlns:v="urn:schemas-microsoft-com:vml" Requires="v">
                  <p:oleObj spid="_x0000_s3183" name="" r:id="rId11" imgW="30480000" imgH="5486400" progId="Equation.3">
                    <p:embed/>
                  </p:oleObj>
                </mc:Choice>
                <mc:Fallback>
                  <p:oleObj name="" r:id="rId11" imgW="30480000" imgH="5486400" progId="Equation.3">
                    <p:embed/>
                    <p:pic>
                      <p:nvPicPr>
                        <p:cNvPr id="0" name="图片 3182"/>
                        <p:cNvPicPr/>
                        <p:nvPr/>
                      </p:nvPicPr>
                      <p:blipFill>
                        <a:blip r:embed="rId12"/>
                        <a:stretch>
                          <a:fillRect/>
                        </a:stretch>
                      </p:blipFill>
                      <p:spPr>
                        <a:xfrm>
                          <a:off x="1882" y="2341"/>
                          <a:ext cx="1876" cy="337"/>
                        </a:xfrm>
                        <a:prstGeom prst="rect">
                          <a:avLst/>
                        </a:prstGeom>
                        <a:noFill/>
                        <a:ln w="38100">
                          <a:noFill/>
                          <a:miter/>
                        </a:ln>
                      </p:spPr>
                    </p:pic>
                  </p:oleObj>
                </mc:Fallback>
              </mc:AlternateContent>
            </a:graphicData>
          </a:graphic>
        </p:graphicFrame>
        <p:graphicFrame>
          <p:nvGraphicFramePr>
            <p:cNvPr id="56342" name="Object 79"/>
            <p:cNvGraphicFramePr/>
            <p:nvPr/>
          </p:nvGraphicFramePr>
          <p:xfrm>
            <a:off x="1882" y="2750"/>
            <a:ext cx="1932" cy="336"/>
          </p:xfrm>
          <a:graphic>
            <a:graphicData uri="http://schemas.openxmlformats.org/presentationml/2006/ole">
              <mc:AlternateContent xmlns:mc="http://schemas.openxmlformats.org/markup-compatibility/2006">
                <mc:Choice xmlns:v="urn:schemas-microsoft-com:vml" Requires="v">
                  <p:oleObj spid="_x0000_s3184" name="" r:id="rId13" imgW="31394400" imgH="5486400" progId="Equation.3">
                    <p:embed/>
                  </p:oleObj>
                </mc:Choice>
                <mc:Fallback>
                  <p:oleObj name="" r:id="rId13" imgW="31394400" imgH="5486400" progId="Equation.3">
                    <p:embed/>
                    <p:pic>
                      <p:nvPicPr>
                        <p:cNvPr id="0" name="图片 3183"/>
                        <p:cNvPicPr/>
                        <p:nvPr/>
                      </p:nvPicPr>
                      <p:blipFill>
                        <a:blip r:embed="rId14"/>
                        <a:stretch>
                          <a:fillRect/>
                        </a:stretch>
                      </p:blipFill>
                      <p:spPr>
                        <a:xfrm>
                          <a:off x="1882" y="2750"/>
                          <a:ext cx="1932" cy="336"/>
                        </a:xfrm>
                        <a:prstGeom prst="rect">
                          <a:avLst/>
                        </a:prstGeom>
                        <a:noFill/>
                        <a:ln w="38100">
                          <a:noFill/>
                          <a:miter/>
                        </a:ln>
                      </p:spPr>
                    </p:pic>
                  </p:oleObj>
                </mc:Fallback>
              </mc:AlternateContent>
            </a:graphicData>
          </a:graphic>
        </p:graphicFrame>
        <p:sp>
          <p:nvSpPr>
            <p:cNvPr id="56343" name="AutoShape 83"/>
            <p:cNvSpPr/>
            <p:nvPr/>
          </p:nvSpPr>
          <p:spPr>
            <a:xfrm>
              <a:off x="1790" y="2401"/>
              <a:ext cx="96" cy="621"/>
            </a:xfrm>
            <a:prstGeom prst="leftBrace">
              <a:avLst>
                <a:gd name="adj1" fmla="val 52947"/>
                <a:gd name="adj2" fmla="val 50000"/>
              </a:avLst>
            </a:prstGeom>
            <a:noFill/>
            <a:ln w="28575" cap="flat" cmpd="sng">
              <a:solidFill>
                <a:srgbClr val="FF0000"/>
              </a:solidFill>
              <a:prstDash val="solid"/>
              <a:round/>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grpSp>
      <p:grpSp>
        <p:nvGrpSpPr>
          <p:cNvPr id="4" name="Group 90"/>
          <p:cNvGrpSpPr/>
          <p:nvPr/>
        </p:nvGrpSpPr>
        <p:grpSpPr>
          <a:xfrm>
            <a:off x="3924300" y="4924425"/>
            <a:ext cx="3890963" cy="1665288"/>
            <a:chOff x="2472" y="3102"/>
            <a:chExt cx="2451" cy="1049"/>
          </a:xfrm>
        </p:grpSpPr>
        <p:graphicFrame>
          <p:nvGraphicFramePr>
            <p:cNvPr id="56345" name="Object 81"/>
            <p:cNvGraphicFramePr/>
            <p:nvPr/>
          </p:nvGraphicFramePr>
          <p:xfrm>
            <a:off x="2562" y="3102"/>
            <a:ext cx="2359" cy="550"/>
          </p:xfrm>
          <a:graphic>
            <a:graphicData uri="http://schemas.openxmlformats.org/presentationml/2006/ole">
              <mc:AlternateContent xmlns:mc="http://schemas.openxmlformats.org/markup-compatibility/2006">
                <mc:Choice xmlns:v="urn:schemas-microsoft-com:vml" Requires="v">
                  <p:oleObj spid="_x0000_s3181" name="" r:id="rId15" imgW="40233600" imgH="9448800" progId="Equation.3">
                    <p:embed/>
                  </p:oleObj>
                </mc:Choice>
                <mc:Fallback>
                  <p:oleObj name="" r:id="rId15" imgW="40233600" imgH="9448800" progId="Equation.3">
                    <p:embed/>
                    <p:pic>
                      <p:nvPicPr>
                        <p:cNvPr id="0" name="图片 3180"/>
                        <p:cNvPicPr/>
                        <p:nvPr/>
                      </p:nvPicPr>
                      <p:blipFill>
                        <a:blip r:embed="rId16"/>
                        <a:stretch>
                          <a:fillRect/>
                        </a:stretch>
                      </p:blipFill>
                      <p:spPr>
                        <a:xfrm>
                          <a:off x="2562" y="3102"/>
                          <a:ext cx="2359" cy="550"/>
                        </a:xfrm>
                        <a:prstGeom prst="rect">
                          <a:avLst/>
                        </a:prstGeom>
                        <a:noFill/>
                        <a:ln w="38100">
                          <a:noFill/>
                          <a:miter/>
                        </a:ln>
                      </p:spPr>
                    </p:pic>
                  </p:oleObj>
                </mc:Fallback>
              </mc:AlternateContent>
            </a:graphicData>
          </a:graphic>
        </p:graphicFrame>
        <p:graphicFrame>
          <p:nvGraphicFramePr>
            <p:cNvPr id="56346" name="Object 82"/>
            <p:cNvGraphicFramePr/>
            <p:nvPr/>
          </p:nvGraphicFramePr>
          <p:xfrm>
            <a:off x="2562" y="3612"/>
            <a:ext cx="2361" cy="539"/>
          </p:xfrm>
          <a:graphic>
            <a:graphicData uri="http://schemas.openxmlformats.org/presentationml/2006/ole">
              <mc:AlternateContent xmlns:mc="http://schemas.openxmlformats.org/markup-compatibility/2006">
                <mc:Choice xmlns:v="urn:schemas-microsoft-com:vml" Requires="v">
                  <p:oleObj spid="_x0000_s3182" name="" r:id="rId17" imgW="41452800" imgH="9448800" progId="Equation.3">
                    <p:embed/>
                  </p:oleObj>
                </mc:Choice>
                <mc:Fallback>
                  <p:oleObj name="" r:id="rId17" imgW="41452800" imgH="9448800" progId="Equation.3">
                    <p:embed/>
                    <p:pic>
                      <p:nvPicPr>
                        <p:cNvPr id="0" name="图片 3181"/>
                        <p:cNvPicPr/>
                        <p:nvPr/>
                      </p:nvPicPr>
                      <p:blipFill>
                        <a:blip r:embed="rId18"/>
                        <a:stretch>
                          <a:fillRect/>
                        </a:stretch>
                      </p:blipFill>
                      <p:spPr>
                        <a:xfrm>
                          <a:off x="2562" y="3612"/>
                          <a:ext cx="2361" cy="539"/>
                        </a:xfrm>
                        <a:prstGeom prst="rect">
                          <a:avLst/>
                        </a:prstGeom>
                        <a:noFill/>
                        <a:ln w="38100">
                          <a:noFill/>
                          <a:miter/>
                        </a:ln>
                      </p:spPr>
                    </p:pic>
                  </p:oleObj>
                </mc:Fallback>
              </mc:AlternateContent>
            </a:graphicData>
          </a:graphic>
        </p:graphicFrame>
        <p:sp>
          <p:nvSpPr>
            <p:cNvPr id="56347" name="AutoShape 84"/>
            <p:cNvSpPr/>
            <p:nvPr/>
          </p:nvSpPr>
          <p:spPr>
            <a:xfrm>
              <a:off x="2472" y="3339"/>
              <a:ext cx="96" cy="621"/>
            </a:xfrm>
            <a:prstGeom prst="leftBrace">
              <a:avLst>
                <a:gd name="adj1" fmla="val 52947"/>
                <a:gd name="adj2" fmla="val 50000"/>
              </a:avLst>
            </a:prstGeom>
            <a:noFill/>
            <a:ln w="28575" cap="flat" cmpd="sng">
              <a:solidFill>
                <a:srgbClr val="FF0000"/>
              </a:solidFill>
              <a:prstDash val="solid"/>
              <a:round/>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grpSp>
      <p:grpSp>
        <p:nvGrpSpPr>
          <p:cNvPr id="5" name="Group 87"/>
          <p:cNvGrpSpPr/>
          <p:nvPr/>
        </p:nvGrpSpPr>
        <p:grpSpPr>
          <a:xfrm>
            <a:off x="6300788" y="5013325"/>
            <a:ext cx="1368425" cy="1533525"/>
            <a:chOff x="4512" y="2952"/>
            <a:chExt cx="1104" cy="1176"/>
          </a:xfrm>
        </p:grpSpPr>
        <p:sp>
          <p:nvSpPr>
            <p:cNvPr id="56349" name="Rectangle 88"/>
            <p:cNvSpPr/>
            <p:nvPr/>
          </p:nvSpPr>
          <p:spPr>
            <a:xfrm>
              <a:off x="4512" y="3552"/>
              <a:ext cx="1104" cy="576"/>
            </a:xfrm>
            <a:prstGeom prst="rect">
              <a:avLst/>
            </a:prstGeom>
            <a:noFill/>
            <a:ln w="19050" cap="flat" cmpd="sng">
              <a:solidFill>
                <a:srgbClr val="996600"/>
              </a:solidFill>
              <a:prstDash val="solid"/>
              <a:miter/>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sp>
          <p:nvSpPr>
            <p:cNvPr id="56350" name="Rectangle 89"/>
            <p:cNvSpPr/>
            <p:nvPr/>
          </p:nvSpPr>
          <p:spPr>
            <a:xfrm>
              <a:off x="4512" y="2952"/>
              <a:ext cx="1104" cy="552"/>
            </a:xfrm>
            <a:prstGeom prst="rect">
              <a:avLst/>
            </a:prstGeom>
            <a:noFill/>
            <a:ln w="19050" cap="flat" cmpd="sng">
              <a:solidFill>
                <a:srgbClr val="0066FF"/>
              </a:solidFill>
              <a:prstDash val="solid"/>
              <a:miter/>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grpSp>
      <p:grpSp>
        <p:nvGrpSpPr>
          <p:cNvPr id="6" name="Group 96"/>
          <p:cNvGrpSpPr/>
          <p:nvPr/>
        </p:nvGrpSpPr>
        <p:grpSpPr>
          <a:xfrm>
            <a:off x="5724525" y="3276600"/>
            <a:ext cx="1284288" cy="779463"/>
            <a:chOff x="3607" y="2064"/>
            <a:chExt cx="809" cy="491"/>
          </a:xfrm>
        </p:grpSpPr>
        <p:graphicFrame>
          <p:nvGraphicFramePr>
            <p:cNvPr id="56352" name="Object 91"/>
            <p:cNvGraphicFramePr/>
            <p:nvPr/>
          </p:nvGraphicFramePr>
          <p:xfrm>
            <a:off x="3792" y="2064"/>
            <a:ext cx="624" cy="463"/>
          </p:xfrm>
          <a:graphic>
            <a:graphicData uri="http://schemas.openxmlformats.org/presentationml/2006/ole">
              <mc:AlternateContent xmlns:mc="http://schemas.openxmlformats.org/markup-compatibility/2006">
                <mc:Choice xmlns:v="urn:schemas-microsoft-com:vml" Requires="v">
                  <p:oleObj spid="_x0000_s3185" name="" r:id="rId19" imgW="11887200" imgH="8839200" progId="Equation.3">
                    <p:embed/>
                  </p:oleObj>
                </mc:Choice>
                <mc:Fallback>
                  <p:oleObj name="" r:id="rId19" imgW="11887200" imgH="8839200" progId="Equation.3">
                    <p:embed/>
                    <p:pic>
                      <p:nvPicPr>
                        <p:cNvPr id="0" name="图片 3184"/>
                        <p:cNvPicPr/>
                        <p:nvPr/>
                      </p:nvPicPr>
                      <p:blipFill>
                        <a:blip r:embed="rId20"/>
                        <a:stretch>
                          <a:fillRect/>
                        </a:stretch>
                      </p:blipFill>
                      <p:spPr>
                        <a:xfrm>
                          <a:off x="3792" y="2064"/>
                          <a:ext cx="624" cy="463"/>
                        </a:xfrm>
                        <a:prstGeom prst="rect">
                          <a:avLst/>
                        </a:prstGeom>
                        <a:noFill/>
                        <a:ln w="12700" cap="flat" cmpd="sng">
                          <a:solidFill>
                            <a:srgbClr val="0000FF"/>
                          </a:solidFill>
                          <a:prstDash val="solid"/>
                          <a:miter/>
                          <a:headEnd type="none" w="med" len="med"/>
                          <a:tailEnd type="none" w="med" len="med"/>
                        </a:ln>
                      </p:spPr>
                    </p:pic>
                  </p:oleObj>
                </mc:Fallback>
              </mc:AlternateContent>
            </a:graphicData>
          </a:graphic>
        </p:graphicFrame>
        <p:sp>
          <p:nvSpPr>
            <p:cNvPr id="56353" name="AutoShape 93"/>
            <p:cNvSpPr/>
            <p:nvPr/>
          </p:nvSpPr>
          <p:spPr>
            <a:xfrm flipH="1">
              <a:off x="3607" y="2219"/>
              <a:ext cx="288" cy="336"/>
            </a:xfrm>
            <a:custGeom>
              <a:avLst/>
              <a:gdLst/>
              <a:ahLst/>
              <a:cxnLst>
                <a:cxn ang="0">
                  <a:pos x="0" y="0"/>
                </a:cxn>
                <a:cxn ang="0">
                  <a:pos x="0" y="0"/>
                </a:cxn>
                <a:cxn ang="0">
                  <a:pos x="0" y="0"/>
                </a:cxn>
                <a:cxn ang="0">
                  <a:pos x="0" y="0"/>
                </a:cxn>
                <a:cxn ang="0">
                  <a:pos x="0" y="0"/>
                </a:cxn>
                <a:cxn ang="0">
                  <a:pos x="0" y="0"/>
                </a:cxn>
              </a:cxnLst>
              <a:pathLst>
                <a:path w="21600" h="21600">
                  <a:moveTo>
                    <a:pt x="20099" y="11498"/>
                  </a:moveTo>
                  <a:cubicBezTo>
                    <a:pt x="20117" y="11266"/>
                    <a:pt x="20126" y="11033"/>
                    <a:pt x="20126" y="10800"/>
                  </a:cubicBezTo>
                  <a:cubicBezTo>
                    <a:pt x="20126" y="5649"/>
                    <a:pt x="15950" y="1474"/>
                    <a:pt x="10800" y="1474"/>
                  </a:cubicBezTo>
                  <a:cubicBezTo>
                    <a:pt x="10400" y="1473"/>
                    <a:pt x="10002" y="1499"/>
                    <a:pt x="9606" y="1550"/>
                  </a:cubicBezTo>
                  <a:lnTo>
                    <a:pt x="9418" y="88"/>
                  </a:lnTo>
                  <a:cubicBezTo>
                    <a:pt x="9876" y="29"/>
                    <a:pt x="10337" y="-1"/>
                    <a:pt x="10800" y="0"/>
                  </a:cubicBezTo>
                  <a:cubicBezTo>
                    <a:pt x="16764" y="0"/>
                    <a:pt x="21600" y="4835"/>
                    <a:pt x="21600" y="10800"/>
                  </a:cubicBezTo>
                  <a:cubicBezTo>
                    <a:pt x="21600" y="11070"/>
                    <a:pt x="21589" y="11340"/>
                    <a:pt x="21569" y="11609"/>
                  </a:cubicBezTo>
                  <a:lnTo>
                    <a:pt x="24262" y="11811"/>
                  </a:lnTo>
                  <a:lnTo>
                    <a:pt x="20576" y="14981"/>
                  </a:lnTo>
                  <a:lnTo>
                    <a:pt x="17407" y="11296"/>
                  </a:lnTo>
                  <a:lnTo>
                    <a:pt x="20099" y="11498"/>
                  </a:lnTo>
                  <a:close/>
                </a:path>
              </a:pathLst>
            </a:custGeom>
            <a:solidFill>
              <a:srgbClr val="FF0000"/>
            </a:solidFill>
            <a:ln w="12700" cap="flat" cmpd="sng">
              <a:solidFill>
                <a:srgbClr val="0000FF"/>
              </a:solidFill>
              <a:prstDash val="solid"/>
              <a:miter/>
              <a:headEnd type="none" w="med" len="med"/>
              <a:tailEnd type="none" w="med" len="med"/>
            </a:ln>
          </p:spPr>
          <p:txBody>
            <a:bodyPr/>
            <a:p>
              <a:endParaRPr lang="zh-CN" altLang="en-US"/>
            </a:p>
          </p:txBody>
        </p:sp>
      </p:grpSp>
      <p:grpSp>
        <p:nvGrpSpPr>
          <p:cNvPr id="7" name="Group 97"/>
          <p:cNvGrpSpPr/>
          <p:nvPr/>
        </p:nvGrpSpPr>
        <p:grpSpPr>
          <a:xfrm>
            <a:off x="5786438" y="3937000"/>
            <a:ext cx="1233487" cy="785813"/>
            <a:chOff x="3615" y="2480"/>
            <a:chExt cx="777" cy="495"/>
          </a:xfrm>
        </p:grpSpPr>
        <p:graphicFrame>
          <p:nvGraphicFramePr>
            <p:cNvPr id="56355" name="Object 94"/>
            <p:cNvGraphicFramePr/>
            <p:nvPr/>
          </p:nvGraphicFramePr>
          <p:xfrm>
            <a:off x="3816" y="2480"/>
            <a:ext cx="576" cy="495"/>
          </p:xfrm>
          <a:graphic>
            <a:graphicData uri="http://schemas.openxmlformats.org/presentationml/2006/ole">
              <mc:AlternateContent xmlns:mc="http://schemas.openxmlformats.org/markup-compatibility/2006">
                <mc:Choice xmlns:v="urn:schemas-microsoft-com:vml" Requires="v">
                  <p:oleObj spid="_x0000_s3180" name="" r:id="rId21" imgW="10972800" imgH="9448800" progId="Equation.DSMT4">
                    <p:embed/>
                  </p:oleObj>
                </mc:Choice>
                <mc:Fallback>
                  <p:oleObj name="" r:id="rId21" imgW="10972800" imgH="9448800" progId="Equation.DSMT4">
                    <p:embed/>
                    <p:pic>
                      <p:nvPicPr>
                        <p:cNvPr id="0" name="图片 3179"/>
                        <p:cNvPicPr/>
                        <p:nvPr/>
                      </p:nvPicPr>
                      <p:blipFill>
                        <a:blip r:embed="rId22"/>
                        <a:stretch>
                          <a:fillRect/>
                        </a:stretch>
                      </p:blipFill>
                      <p:spPr>
                        <a:xfrm>
                          <a:off x="3816" y="2480"/>
                          <a:ext cx="576" cy="495"/>
                        </a:xfrm>
                        <a:prstGeom prst="rect">
                          <a:avLst/>
                        </a:prstGeom>
                        <a:noFill/>
                        <a:ln w="12700" cap="flat" cmpd="sng">
                          <a:solidFill>
                            <a:srgbClr val="0000FF"/>
                          </a:solidFill>
                          <a:prstDash val="solid"/>
                          <a:miter/>
                          <a:headEnd type="none" w="med" len="med"/>
                          <a:tailEnd type="none" w="med" len="med"/>
                        </a:ln>
                      </p:spPr>
                    </p:pic>
                  </p:oleObj>
                </mc:Fallback>
              </mc:AlternateContent>
            </a:graphicData>
          </a:graphic>
        </p:graphicFrame>
        <p:sp>
          <p:nvSpPr>
            <p:cNvPr id="56356" name="AutoShape 95"/>
            <p:cNvSpPr/>
            <p:nvPr/>
          </p:nvSpPr>
          <p:spPr>
            <a:xfrm flipH="1">
              <a:off x="3615" y="2628"/>
              <a:ext cx="288" cy="336"/>
            </a:xfrm>
            <a:custGeom>
              <a:avLst/>
              <a:gdLst/>
              <a:ahLst/>
              <a:cxnLst>
                <a:cxn ang="0">
                  <a:pos x="0" y="0"/>
                </a:cxn>
                <a:cxn ang="0">
                  <a:pos x="0" y="0"/>
                </a:cxn>
                <a:cxn ang="0">
                  <a:pos x="0" y="0"/>
                </a:cxn>
                <a:cxn ang="0">
                  <a:pos x="0" y="0"/>
                </a:cxn>
                <a:cxn ang="0">
                  <a:pos x="0" y="0"/>
                </a:cxn>
                <a:cxn ang="0">
                  <a:pos x="0" y="0"/>
                </a:cxn>
              </a:cxnLst>
              <a:pathLst>
                <a:path w="21600" h="21600">
                  <a:moveTo>
                    <a:pt x="20099" y="11498"/>
                  </a:moveTo>
                  <a:cubicBezTo>
                    <a:pt x="20117" y="11266"/>
                    <a:pt x="20126" y="11033"/>
                    <a:pt x="20126" y="10800"/>
                  </a:cubicBezTo>
                  <a:cubicBezTo>
                    <a:pt x="20126" y="5649"/>
                    <a:pt x="15950" y="1474"/>
                    <a:pt x="10800" y="1474"/>
                  </a:cubicBezTo>
                  <a:cubicBezTo>
                    <a:pt x="10400" y="1473"/>
                    <a:pt x="10002" y="1499"/>
                    <a:pt x="9606" y="1550"/>
                  </a:cubicBezTo>
                  <a:lnTo>
                    <a:pt x="9418" y="88"/>
                  </a:lnTo>
                  <a:cubicBezTo>
                    <a:pt x="9876" y="29"/>
                    <a:pt x="10337" y="-1"/>
                    <a:pt x="10800" y="0"/>
                  </a:cubicBezTo>
                  <a:cubicBezTo>
                    <a:pt x="16764" y="0"/>
                    <a:pt x="21600" y="4835"/>
                    <a:pt x="21600" y="10800"/>
                  </a:cubicBezTo>
                  <a:cubicBezTo>
                    <a:pt x="21600" y="11070"/>
                    <a:pt x="21589" y="11340"/>
                    <a:pt x="21569" y="11609"/>
                  </a:cubicBezTo>
                  <a:lnTo>
                    <a:pt x="24262" y="11811"/>
                  </a:lnTo>
                  <a:lnTo>
                    <a:pt x="20576" y="14981"/>
                  </a:lnTo>
                  <a:lnTo>
                    <a:pt x="17407" y="11296"/>
                  </a:lnTo>
                  <a:lnTo>
                    <a:pt x="20099" y="11498"/>
                  </a:lnTo>
                  <a:close/>
                </a:path>
              </a:pathLst>
            </a:custGeom>
            <a:solidFill>
              <a:srgbClr val="FF0000"/>
            </a:solidFill>
            <a:ln w="12700" cap="flat" cmpd="sng">
              <a:solidFill>
                <a:srgbClr val="0000FF"/>
              </a:solidFill>
              <a:prstDash val="solid"/>
              <a:miter/>
              <a:headEnd type="none" w="med" len="med"/>
              <a:tailEnd type="none" w="med" len="med"/>
            </a:ln>
          </p:spPr>
          <p:txBody>
            <a:bodyPr/>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64518"/>
                                        </p:tgtEl>
                                        <p:attrNameLst>
                                          <p:attrName>style.visibility</p:attrName>
                                        </p:attrNameLst>
                                      </p:cBhvr>
                                      <p:to>
                                        <p:strVal val="visible"/>
                                      </p:to>
                                    </p:set>
                                    <p:anim calcmode="lin" valueType="num">
                                      <p:cBhvr>
                                        <p:cTn id="7" dur="500" fill="hold"/>
                                        <p:tgtEl>
                                          <p:spTgt spid="64518"/>
                                        </p:tgtEl>
                                        <p:attrNameLst>
                                          <p:attrName>ppt_w</p:attrName>
                                        </p:attrNameLst>
                                      </p:cBhvr>
                                      <p:tavLst>
                                        <p:tav tm="0">
                                          <p:val>
                                            <p:fltVal val="0.000000"/>
                                          </p:val>
                                        </p:tav>
                                        <p:tav tm="100000">
                                          <p:val>
                                            <p:strVal val="#ppt_w"/>
                                          </p:val>
                                        </p:tav>
                                      </p:tavLst>
                                    </p:anim>
                                    <p:anim calcmode="lin" valueType="num">
                                      <p:cBhvr>
                                        <p:cTn id="8" dur="500" fill="hold"/>
                                        <p:tgtEl>
                                          <p:spTgt spid="64518"/>
                                        </p:tgtEl>
                                        <p:attrNameLst>
                                          <p:attrName>ppt_h</p:attrName>
                                        </p:attrNameLst>
                                      </p:cBhvr>
                                      <p:tavLst>
                                        <p:tav tm="0">
                                          <p:val>
                                            <p:fltVal val="0.000000"/>
                                          </p:val>
                                        </p:tav>
                                        <p:tav tm="100000">
                                          <p:val>
                                            <p:strVal val="#ppt_h"/>
                                          </p:val>
                                        </p:tav>
                                      </p:tavLst>
                                    </p:anim>
                                    <p:anim calcmode="lin" valueType="num">
                                      <p:cBhvr>
                                        <p:cTn id="9" dur="500" fill="hold"/>
                                        <p:tgtEl>
                                          <p:spTgt spid="64518"/>
                                        </p:tgtEl>
                                        <p:attrNameLst>
                                          <p:attrName>ppt_x</p:attrName>
                                        </p:attrNameLst>
                                      </p:cBhvr>
                                      <p:tavLst>
                                        <p:tav tm="0">
                                          <p:val>
                                            <p:fltVal val="0.500000"/>
                                          </p:val>
                                        </p:tav>
                                        <p:tav tm="100000">
                                          <p:val>
                                            <p:strVal val="#ppt_x"/>
                                          </p:val>
                                        </p:tav>
                                      </p:tavLst>
                                    </p:anim>
                                    <p:anim calcmode="lin" valueType="num">
                                      <p:cBhvr>
                                        <p:cTn id="10" dur="500" fill="hold"/>
                                        <p:tgtEl>
                                          <p:spTgt spid="64518"/>
                                        </p:tgtEl>
                                        <p:attrNameLst>
                                          <p:attrName>ppt_y</p:attrName>
                                        </p:attrNameLst>
                                      </p:cBhvr>
                                      <p:tavLst>
                                        <p:tav tm="0">
                                          <p:val>
                                            <p:fltVal val="0.500000"/>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64519"/>
                                        </p:tgtEl>
                                        <p:attrNameLst>
                                          <p:attrName>style.visibility</p:attrName>
                                        </p:attrNameLst>
                                      </p:cBhvr>
                                      <p:to>
                                        <p:strVal val="visible"/>
                                      </p:to>
                                    </p:set>
                                    <p:anim calcmode="lin" valueType="num">
                                      <p:cBhvr>
                                        <p:cTn id="15" dur="500" fill="hold"/>
                                        <p:tgtEl>
                                          <p:spTgt spid="64519"/>
                                        </p:tgtEl>
                                        <p:attrNameLst>
                                          <p:attrName>ppt_w</p:attrName>
                                        </p:attrNameLst>
                                      </p:cBhvr>
                                      <p:tavLst>
                                        <p:tav tm="0">
                                          <p:val>
                                            <p:fltVal val="0.000000"/>
                                          </p:val>
                                        </p:tav>
                                        <p:tav tm="100000">
                                          <p:val>
                                            <p:strVal val="#ppt_w"/>
                                          </p:val>
                                        </p:tav>
                                      </p:tavLst>
                                    </p:anim>
                                    <p:anim calcmode="lin" valueType="num">
                                      <p:cBhvr>
                                        <p:cTn id="16" dur="500" fill="hold"/>
                                        <p:tgtEl>
                                          <p:spTgt spid="64519"/>
                                        </p:tgtEl>
                                        <p:attrNameLst>
                                          <p:attrName>ppt_h</p:attrName>
                                        </p:attrNameLst>
                                      </p:cBhvr>
                                      <p:tavLst>
                                        <p:tav tm="0">
                                          <p:val>
                                            <p:fltVal val="0.000000"/>
                                          </p:val>
                                        </p:tav>
                                        <p:tav tm="100000">
                                          <p:val>
                                            <p:strVal val="#ppt_h"/>
                                          </p:val>
                                        </p:tav>
                                      </p:tavLst>
                                    </p:anim>
                                    <p:anim calcmode="lin" valueType="num">
                                      <p:cBhvr>
                                        <p:cTn id="17" dur="500" fill="hold"/>
                                        <p:tgtEl>
                                          <p:spTgt spid="64519"/>
                                        </p:tgtEl>
                                        <p:attrNameLst>
                                          <p:attrName>ppt_x</p:attrName>
                                        </p:attrNameLst>
                                      </p:cBhvr>
                                      <p:tavLst>
                                        <p:tav tm="0">
                                          <p:val>
                                            <p:fltVal val="0.500000"/>
                                          </p:val>
                                        </p:tav>
                                        <p:tav tm="100000">
                                          <p:val>
                                            <p:strVal val="#ppt_x"/>
                                          </p:val>
                                        </p:tav>
                                      </p:tavLst>
                                    </p:anim>
                                    <p:anim calcmode="lin" valueType="num">
                                      <p:cBhvr>
                                        <p:cTn id="18" dur="500" fill="hold"/>
                                        <p:tgtEl>
                                          <p:spTgt spid="64519"/>
                                        </p:tgtEl>
                                        <p:attrNameLst>
                                          <p:attrName>ppt_y</p:attrName>
                                        </p:attrNameLst>
                                      </p:cBhvr>
                                      <p:tavLst>
                                        <p:tav tm="0">
                                          <p:val>
                                            <p:fltVal val="0.500000"/>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64520"/>
                                        </p:tgtEl>
                                        <p:attrNameLst>
                                          <p:attrName>style.visibility</p:attrName>
                                        </p:attrNameLst>
                                      </p:cBhvr>
                                      <p:to>
                                        <p:strVal val="visible"/>
                                      </p:to>
                                    </p:set>
                                    <p:anim calcmode="lin" valueType="num">
                                      <p:cBhvr>
                                        <p:cTn id="23" dur="500" fill="hold"/>
                                        <p:tgtEl>
                                          <p:spTgt spid="64520"/>
                                        </p:tgtEl>
                                        <p:attrNameLst>
                                          <p:attrName>ppt_w</p:attrName>
                                        </p:attrNameLst>
                                      </p:cBhvr>
                                      <p:tavLst>
                                        <p:tav tm="0">
                                          <p:val>
                                            <p:fltVal val="0.000000"/>
                                          </p:val>
                                        </p:tav>
                                        <p:tav tm="100000">
                                          <p:val>
                                            <p:strVal val="#ppt_w"/>
                                          </p:val>
                                        </p:tav>
                                      </p:tavLst>
                                    </p:anim>
                                    <p:anim calcmode="lin" valueType="num">
                                      <p:cBhvr>
                                        <p:cTn id="24" dur="500" fill="hold"/>
                                        <p:tgtEl>
                                          <p:spTgt spid="64520"/>
                                        </p:tgtEl>
                                        <p:attrNameLst>
                                          <p:attrName>ppt_h</p:attrName>
                                        </p:attrNameLst>
                                      </p:cBhvr>
                                      <p:tavLst>
                                        <p:tav tm="0">
                                          <p:val>
                                            <p:fltVal val="0.000000"/>
                                          </p:val>
                                        </p:tav>
                                        <p:tav tm="100000">
                                          <p:val>
                                            <p:strVal val="#ppt_h"/>
                                          </p:val>
                                        </p:tav>
                                      </p:tavLst>
                                    </p:anim>
                                    <p:anim calcmode="lin" valueType="num">
                                      <p:cBhvr>
                                        <p:cTn id="25" dur="500" fill="hold"/>
                                        <p:tgtEl>
                                          <p:spTgt spid="64520"/>
                                        </p:tgtEl>
                                        <p:attrNameLst>
                                          <p:attrName>ppt_x</p:attrName>
                                        </p:attrNameLst>
                                      </p:cBhvr>
                                      <p:tavLst>
                                        <p:tav tm="0">
                                          <p:val>
                                            <p:fltVal val="0.500000"/>
                                          </p:val>
                                        </p:tav>
                                        <p:tav tm="100000">
                                          <p:val>
                                            <p:strVal val="#ppt_x"/>
                                          </p:val>
                                        </p:tav>
                                      </p:tavLst>
                                    </p:anim>
                                    <p:anim calcmode="lin" valueType="num">
                                      <p:cBhvr>
                                        <p:cTn id="26" dur="500" fill="hold"/>
                                        <p:tgtEl>
                                          <p:spTgt spid="64520"/>
                                        </p:tgtEl>
                                        <p:attrNameLst>
                                          <p:attrName>ppt_y</p:attrName>
                                        </p:attrNameLst>
                                      </p:cBhvr>
                                      <p:tavLst>
                                        <p:tav tm="0">
                                          <p:val>
                                            <p:fltVal val="0.500000"/>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64574"/>
                                        </p:tgtEl>
                                        <p:attrNameLst>
                                          <p:attrName>style.visibility</p:attrName>
                                        </p:attrNameLst>
                                      </p:cBhvr>
                                      <p:to>
                                        <p:strVal val="visible"/>
                                      </p:to>
                                    </p:set>
                                    <p:animEffect transition="in" filter="box(in)">
                                      <p:cBhvr>
                                        <p:cTn id="31" dur="500"/>
                                        <p:tgtEl>
                                          <p:spTgt spid="6457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dissolv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iterate type="lt">
                                    <p:tmPct val="100000"/>
                                  </p:iterate>
                                  <p:childTnLst>
                                    <p:set>
                                      <p:cBhvr>
                                        <p:cTn id="40" dur="1" fill="hold">
                                          <p:stCondLst>
                                            <p:cond delay="0"/>
                                          </p:stCondLst>
                                        </p:cTn>
                                        <p:tgtEl>
                                          <p:spTgt spid="64589"/>
                                        </p:tgtEl>
                                        <p:attrNameLst>
                                          <p:attrName>style.visibility</p:attrName>
                                        </p:attrNameLst>
                                      </p:cBhvr>
                                      <p:to>
                                        <p:strVal val="visible"/>
                                      </p:to>
                                    </p:set>
                                    <p:anim calcmode="lin" valueType="num">
                                      <p:cBhvr>
                                        <p:cTn id="41" dur="75" fill="hold"/>
                                        <p:tgtEl>
                                          <p:spTgt spid="64589"/>
                                        </p:tgtEl>
                                        <p:attrNameLst>
                                          <p:attrName>ppt_w</p:attrName>
                                        </p:attrNameLst>
                                      </p:cBhvr>
                                      <p:tavLst>
                                        <p:tav tm="0">
                                          <p:val>
                                            <p:fltVal val="0.000000"/>
                                          </p:val>
                                        </p:tav>
                                        <p:tav tm="100000">
                                          <p:val>
                                            <p:strVal val="#ppt_w"/>
                                          </p:val>
                                        </p:tav>
                                      </p:tavLst>
                                    </p:anim>
                                    <p:anim calcmode="lin" valueType="num">
                                      <p:cBhvr>
                                        <p:cTn id="42" dur="75" fill="hold"/>
                                        <p:tgtEl>
                                          <p:spTgt spid="64589"/>
                                        </p:tgtEl>
                                        <p:attrNameLst>
                                          <p:attrName>ppt_h</p:attrName>
                                        </p:attrNameLst>
                                      </p:cBhvr>
                                      <p:tavLst>
                                        <p:tav tm="0">
                                          <p:val>
                                            <p:fltVal val="0.00000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8" presetClass="entr" presetSubtype="3"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strips(up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iterate type="lt">
                                    <p:tmPct val="100000"/>
                                  </p:iterate>
                                  <p:childTnLst>
                                    <p:set>
                                      <p:cBhvr>
                                        <p:cTn id="51" dur="1" fill="hold">
                                          <p:stCondLst>
                                            <p:cond delay="0"/>
                                          </p:stCondLst>
                                        </p:cTn>
                                        <p:tgtEl>
                                          <p:spTgt spid="64592"/>
                                        </p:tgtEl>
                                        <p:attrNameLst>
                                          <p:attrName>style.visibility</p:attrName>
                                        </p:attrNameLst>
                                      </p:cBhvr>
                                      <p:to>
                                        <p:strVal val="visible"/>
                                      </p:to>
                                    </p:set>
                                    <p:animEffect transition="in" filter="slide(fromBottom)">
                                      <p:cBhvr>
                                        <p:cTn id="52" dur="75"/>
                                        <p:tgtEl>
                                          <p:spTgt spid="6459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up)">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up)">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strips(downLeft)">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box(out)">
                                      <p:cBhvr>
                                        <p:cTn id="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8" grpId="0"/>
      <p:bldP spid="64519" grpId="0"/>
      <p:bldP spid="64520" grpId="0"/>
      <p:bldP spid="64574" grpId="0"/>
      <p:bldP spid="64589" grpId="0"/>
      <p:bldP spid="6459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标题 1"/>
          <p:cNvSpPr>
            <a:spLocks noGrp="1"/>
          </p:cNvSpPr>
          <p:nvPr/>
        </p:nvSpPr>
        <p:spPr>
          <a:xfrm>
            <a:off x="289560" y="238125"/>
            <a:ext cx="8375650" cy="810260"/>
          </a:xfrm>
          <a:prstGeom prst="rect">
            <a:avLst/>
          </a:prstGeom>
          <a:noFill/>
          <a:ln w="9525">
            <a:noFill/>
          </a:ln>
        </p:spPr>
        <p:txBody>
          <a:bodyPr wrap="square" lIns="91440" tIns="45720" rIns="91440" bIns="45720" anchor="ctr"/>
          <a:p>
            <a:pPr eaLnBrk="0" hangingPunct="0"/>
            <a:r>
              <a:rPr lang="zh-CN" altLang="en-US" sz="3200">
                <a:solidFill>
                  <a:srgbClr val="C00000"/>
                </a:solidFill>
                <a:latin typeface="Arial" panose="020B0604020202020204" pitchFamily="34" charset="0"/>
                <a:ea typeface="宋体" panose="02010600030101010101" pitchFamily="2" charset="-122"/>
              </a:rPr>
              <a:t>思 考：</a:t>
            </a:r>
            <a:r>
              <a:rPr lang="zh-CN" altLang="en-US">
                <a:solidFill>
                  <a:schemeClr val="tx1"/>
                </a:solidFill>
                <a:latin typeface="Arial" panose="020B0604020202020204" pitchFamily="34" charset="0"/>
                <a:ea typeface="宋体" panose="02010600030101010101" pitchFamily="2" charset="-122"/>
              </a:rPr>
              <a:t>什么是波？</a:t>
            </a:r>
            <a:endParaRPr lang="zh-CN" altLang="en-US">
              <a:solidFill>
                <a:schemeClr val="tx1"/>
              </a:solidFill>
              <a:latin typeface="Arial" panose="020B0604020202020204" pitchFamily="34" charset="0"/>
              <a:ea typeface="宋体" panose="02010600030101010101" pitchFamily="2" charset="-122"/>
            </a:endParaRPr>
          </a:p>
        </p:txBody>
      </p:sp>
      <p:sp>
        <p:nvSpPr>
          <p:cNvPr id="3" name="文本框 2"/>
          <p:cNvSpPr txBox="1"/>
          <p:nvPr/>
        </p:nvSpPr>
        <p:spPr>
          <a:xfrm>
            <a:off x="648335" y="4948555"/>
            <a:ext cx="7038340" cy="565150"/>
          </a:xfrm>
          <a:prstGeom prst="rect">
            <a:avLst/>
          </a:prstGeom>
          <a:noFill/>
          <a:ln w="9525">
            <a:noFill/>
          </a:ln>
        </p:spPr>
        <p:txBody>
          <a:bodyPr wrap="square">
            <a:spAutoFit/>
          </a:bodyPr>
          <a:p>
            <a:pPr eaLnBrk="0" hangingPunct="0">
              <a:lnSpc>
                <a:spcPct val="110000"/>
              </a:lnSpc>
              <a:buClrTx/>
            </a:pPr>
            <a:r>
              <a:rPr lang="zh-CN" altLang="en-US" noProof="1" dirty="0">
                <a:solidFill>
                  <a:srgbClr val="FF0000"/>
                </a:solidFill>
                <a:latin typeface="楷体_GB2312" panose="02010609030101010101" pitchFamily="49" charset="-122"/>
                <a:ea typeface="楷体_GB2312" panose="02010609030101010101" pitchFamily="49" charset="-122"/>
                <a:cs typeface="+mn-cs"/>
              </a:rPr>
              <a:t>振动状态的传播</a:t>
            </a:r>
            <a:r>
              <a:rPr lang="zh-CN" altLang="en-US" noProof="1" dirty="0">
                <a:solidFill>
                  <a:schemeClr val="tx1"/>
                </a:solidFill>
                <a:latin typeface="楷体_GB2312" panose="02010609030101010101" pitchFamily="49" charset="-122"/>
                <a:ea typeface="楷体_GB2312" panose="02010609030101010101" pitchFamily="49" charset="-122"/>
                <a:cs typeface="+mn-cs"/>
              </a:rPr>
              <a:t>称为波动，简称波。</a:t>
            </a:r>
            <a:endParaRPr lang="zh-CN" altLang="en-US" noProof="1" dirty="0">
              <a:solidFill>
                <a:schemeClr val="tx1"/>
              </a:solidFill>
              <a:latin typeface="楷体_GB2312" panose="02010609030101010101" pitchFamily="49" charset="-122"/>
              <a:ea typeface="楷体_GB2312" panose="02010609030101010101" pitchFamily="49" charset="-122"/>
              <a:cs typeface="+mn-cs"/>
            </a:endParaRPr>
          </a:p>
        </p:txBody>
      </p:sp>
      <p:sp>
        <p:nvSpPr>
          <p:cNvPr id="2" name="文本框 1"/>
          <p:cNvSpPr txBox="1"/>
          <p:nvPr/>
        </p:nvSpPr>
        <p:spPr>
          <a:xfrm>
            <a:off x="661035" y="5692775"/>
            <a:ext cx="7038340" cy="565150"/>
          </a:xfrm>
          <a:prstGeom prst="rect">
            <a:avLst/>
          </a:prstGeom>
          <a:noFill/>
          <a:ln w="9525">
            <a:noFill/>
          </a:ln>
        </p:spPr>
        <p:txBody>
          <a:bodyPr wrap="square">
            <a:spAutoFit/>
          </a:bodyPr>
          <a:p>
            <a:pPr eaLnBrk="0" hangingPunct="0">
              <a:lnSpc>
                <a:spcPct val="110000"/>
              </a:lnSpc>
              <a:buClrTx/>
            </a:pPr>
            <a:r>
              <a:rPr lang="zh-CN" altLang="en-US" noProof="1" dirty="0">
                <a:solidFill>
                  <a:schemeClr val="tx1"/>
                </a:solidFill>
                <a:latin typeface="楷体_GB2312" panose="02010609030101010101" pitchFamily="49" charset="-122"/>
                <a:ea typeface="楷体_GB2312" panose="02010609030101010101" pitchFamily="49" charset="-122"/>
                <a:cs typeface="+mn-cs"/>
              </a:rPr>
              <a:t>波的传播过程传播了</a:t>
            </a:r>
            <a:r>
              <a:rPr lang="zh-CN" altLang="en-US" noProof="1" dirty="0">
                <a:solidFill>
                  <a:srgbClr val="FF0000"/>
                </a:solidFill>
                <a:latin typeface="楷体_GB2312" panose="02010609030101010101" pitchFamily="49" charset="-122"/>
                <a:ea typeface="楷体_GB2312" panose="02010609030101010101" pitchFamily="49" charset="-122"/>
                <a:cs typeface="+mn-cs"/>
              </a:rPr>
              <a:t>振动状态</a:t>
            </a:r>
            <a:r>
              <a:rPr lang="zh-CN" altLang="en-US" noProof="1" dirty="0">
                <a:solidFill>
                  <a:schemeClr val="tx1"/>
                </a:solidFill>
                <a:latin typeface="楷体_GB2312" panose="02010609030101010101" pitchFamily="49" charset="-122"/>
                <a:ea typeface="楷体_GB2312" panose="02010609030101010101" pitchFamily="49" charset="-122"/>
                <a:cs typeface="+mn-cs"/>
              </a:rPr>
              <a:t>和</a:t>
            </a:r>
            <a:r>
              <a:rPr lang="zh-CN" altLang="en-US" noProof="1" dirty="0">
                <a:solidFill>
                  <a:srgbClr val="FF0000"/>
                </a:solidFill>
                <a:latin typeface="楷体_GB2312" panose="02010609030101010101" pitchFamily="49" charset="-122"/>
                <a:ea typeface="楷体_GB2312" panose="02010609030101010101" pitchFamily="49" charset="-122"/>
                <a:cs typeface="+mn-cs"/>
              </a:rPr>
              <a:t>能量</a:t>
            </a:r>
            <a:r>
              <a:rPr lang="zh-CN" altLang="en-US" noProof="1" dirty="0">
                <a:solidFill>
                  <a:schemeClr val="tx1"/>
                </a:solidFill>
                <a:latin typeface="楷体_GB2312" panose="02010609030101010101" pitchFamily="49" charset="-122"/>
                <a:ea typeface="楷体_GB2312" panose="02010609030101010101" pitchFamily="49" charset="-122"/>
                <a:cs typeface="+mn-cs"/>
              </a:rPr>
              <a:t>。</a:t>
            </a:r>
            <a:endParaRPr lang="zh-CN" altLang="en-US" noProof="1" dirty="0">
              <a:solidFill>
                <a:schemeClr val="tx1"/>
              </a:solidFill>
              <a:latin typeface="楷体_GB2312" panose="02010609030101010101" pitchFamily="49" charset="-122"/>
              <a:ea typeface="楷体_GB2312" panose="02010609030101010101" pitchFamily="49" charset="-122"/>
              <a:cs typeface="+mn-cs"/>
            </a:endParaRPr>
          </a:p>
        </p:txBody>
      </p:sp>
    </p:spTree>
    <p:controls>
      <mc:AlternateContent xmlns:mc="http://schemas.openxmlformats.org/markup-compatibility/2006">
        <mc:Choice xmlns:v="urn:schemas-microsoft-com:vml" Requires="v">
          <p:control spid="2051" name="ShockwaveFlash1" r:id="rId1" imgW="5494020" imgH="4042410"/>
        </mc:Choice>
        <mc:Fallback>
          <p:control name="ShockwaveFlash1" r:id="rId1" imgW="5494020" imgH="4042410">
            <p:pic>
              <p:nvPicPr>
                <p:cNvPr id="0" name="ShockwaveFlash1"/>
                <p:cNvPicPr/>
                <p:nvPr/>
              </p:nvPicPr>
              <p:blipFill>
                <a:blip r:embed="rId2"/>
                <a:stretch>
                  <a:fillRect/>
                </a:stretch>
              </p:blipFill>
              <p:spPr>
                <a:xfrm>
                  <a:off x="1148715" y="1037590"/>
                  <a:ext cx="5494020" cy="4042410"/>
                </a:xfrm>
                <a:prstGeom prst="rect">
                  <a:avLst/>
                </a:prstGeom>
                <a:noFill/>
                <a:ln w="9525">
                  <a:noFill/>
                </a:ln>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P spid="3"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Text Box 2"/>
          <p:cNvSpPr txBox="1"/>
          <p:nvPr/>
        </p:nvSpPr>
        <p:spPr>
          <a:xfrm>
            <a:off x="255588" y="88900"/>
            <a:ext cx="3733800" cy="519113"/>
          </a:xfrm>
          <a:prstGeom prst="rect">
            <a:avLst/>
          </a:prstGeom>
          <a:noFill/>
          <a:ln w="9525">
            <a:noFill/>
          </a:ln>
        </p:spPr>
        <p:txBody>
          <a:bodyPr anchor="t">
            <a:spAutoFit/>
          </a:bodyPr>
          <a:p>
            <a:pPr>
              <a:spcBef>
                <a:spcPct val="50000"/>
              </a:spcBef>
            </a:pPr>
            <a:r>
              <a:rPr lang="en-US" altLang="zh-CN" i="1">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点的合振动为：</a:t>
            </a:r>
            <a:endParaRPr lang="zh-CN" altLang="en-US" dirty="0">
              <a:latin typeface="Times New Roman" panose="02020603050405020304" pitchFamily="18" charset="0"/>
              <a:ea typeface="宋体" panose="02010600030101010101" pitchFamily="2" charset="-122"/>
            </a:endParaRPr>
          </a:p>
        </p:txBody>
      </p:sp>
      <p:graphicFrame>
        <p:nvGraphicFramePr>
          <p:cNvPr id="405507" name="Object 3"/>
          <p:cNvGraphicFramePr/>
          <p:nvPr/>
        </p:nvGraphicFramePr>
        <p:xfrm>
          <a:off x="900113" y="836613"/>
          <a:ext cx="4170362" cy="530225"/>
        </p:xfrm>
        <a:graphic>
          <a:graphicData uri="http://schemas.openxmlformats.org/presentationml/2006/ole">
            <mc:AlternateContent xmlns:mc="http://schemas.openxmlformats.org/markup-compatibility/2006">
              <mc:Choice xmlns:v="urn:schemas-microsoft-com:vml" Requires="v">
                <p:oleObj spid="_x0000_s3186" name="" r:id="rId1" imgW="40233600" imgH="5181600" progId="Equation.3">
                  <p:embed/>
                </p:oleObj>
              </mc:Choice>
              <mc:Fallback>
                <p:oleObj name="" r:id="rId1" imgW="40233600" imgH="5181600" progId="Equation.3">
                  <p:embed/>
                  <p:pic>
                    <p:nvPicPr>
                      <p:cNvPr id="0" name="图片 3185"/>
                      <p:cNvPicPr/>
                      <p:nvPr/>
                    </p:nvPicPr>
                    <p:blipFill>
                      <a:blip r:embed="rId2"/>
                      <a:stretch>
                        <a:fillRect/>
                      </a:stretch>
                    </p:blipFill>
                    <p:spPr>
                      <a:xfrm>
                        <a:off x="900113" y="836613"/>
                        <a:ext cx="4170362" cy="530225"/>
                      </a:xfrm>
                      <a:prstGeom prst="rect">
                        <a:avLst/>
                      </a:prstGeom>
                      <a:noFill/>
                      <a:ln w="38100">
                        <a:noFill/>
                        <a:miter/>
                      </a:ln>
                    </p:spPr>
                  </p:pic>
                </p:oleObj>
              </mc:Fallback>
            </mc:AlternateContent>
          </a:graphicData>
        </a:graphic>
      </p:graphicFrame>
      <p:sp>
        <p:nvSpPr>
          <p:cNvPr id="66564" name="Text Box 4"/>
          <p:cNvSpPr txBox="1"/>
          <p:nvPr/>
        </p:nvSpPr>
        <p:spPr>
          <a:xfrm>
            <a:off x="187325" y="1514475"/>
            <a:ext cx="4572000" cy="519113"/>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式中</a:t>
            </a:r>
            <a:r>
              <a:rPr lang="en-US" altLang="zh-CN" i="1">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和</a:t>
            </a:r>
            <a:r>
              <a:rPr lang="en-US" altLang="zh-CN" i="1">
                <a:latin typeface="Times New Roman" panose="02020603050405020304" pitchFamily="18" charset="0"/>
                <a:ea typeface="宋体" panose="02010600030101010101" pitchFamily="2" charset="-122"/>
                <a:sym typeface="Symbol" panose="05050102010706020507" pitchFamily="18" charset="2"/>
              </a:rPr>
              <a:t> </a:t>
            </a:r>
            <a:r>
              <a:rPr lang="zh-CN" altLang="en-US" dirty="0">
                <a:latin typeface="Times New Roman" panose="02020603050405020304" pitchFamily="18" charset="0"/>
                <a:ea typeface="宋体" panose="02010600030101010101" pitchFamily="2" charset="-122"/>
              </a:rPr>
              <a:t>如下确定：</a:t>
            </a:r>
            <a:endParaRPr lang="zh-CN" altLang="en-US" dirty="0">
              <a:latin typeface="Times New Roman" panose="02020603050405020304" pitchFamily="18" charset="0"/>
              <a:ea typeface="宋体" panose="02010600030101010101" pitchFamily="2" charset="-122"/>
            </a:endParaRPr>
          </a:p>
        </p:txBody>
      </p:sp>
      <p:graphicFrame>
        <p:nvGraphicFramePr>
          <p:cNvPr id="405509" name="Object 5"/>
          <p:cNvGraphicFramePr/>
          <p:nvPr/>
        </p:nvGraphicFramePr>
        <p:xfrm>
          <a:off x="933450" y="2197100"/>
          <a:ext cx="5581650" cy="862013"/>
        </p:xfrm>
        <a:graphic>
          <a:graphicData uri="http://schemas.openxmlformats.org/presentationml/2006/ole">
            <mc:AlternateContent xmlns:mc="http://schemas.openxmlformats.org/markup-compatibility/2006">
              <mc:Choice xmlns:v="urn:schemas-microsoft-com:vml" Requires="v">
                <p:oleObj spid="_x0000_s3187" name="" r:id="rId3" imgW="67665600" imgH="10668000" progId="Equation.3">
                  <p:embed/>
                </p:oleObj>
              </mc:Choice>
              <mc:Fallback>
                <p:oleObj name="" r:id="rId3" imgW="67665600" imgH="10668000" progId="Equation.3">
                  <p:embed/>
                  <p:pic>
                    <p:nvPicPr>
                      <p:cNvPr id="0" name="图片 3186"/>
                      <p:cNvPicPr/>
                      <p:nvPr/>
                    </p:nvPicPr>
                    <p:blipFill>
                      <a:blip r:embed="rId4"/>
                      <a:stretch>
                        <a:fillRect/>
                      </a:stretch>
                    </p:blipFill>
                    <p:spPr>
                      <a:xfrm>
                        <a:off x="933450" y="2197100"/>
                        <a:ext cx="5581650" cy="862013"/>
                      </a:xfrm>
                      <a:prstGeom prst="rect">
                        <a:avLst/>
                      </a:prstGeom>
                      <a:noFill/>
                      <a:ln w="38100">
                        <a:noFill/>
                        <a:miter/>
                      </a:ln>
                    </p:spPr>
                  </p:pic>
                </p:oleObj>
              </mc:Fallback>
            </mc:AlternateContent>
          </a:graphicData>
        </a:graphic>
      </p:graphicFrame>
      <p:graphicFrame>
        <p:nvGraphicFramePr>
          <p:cNvPr id="405510" name="Object 6"/>
          <p:cNvGraphicFramePr/>
          <p:nvPr/>
        </p:nvGraphicFramePr>
        <p:xfrm>
          <a:off x="968375" y="3221038"/>
          <a:ext cx="5507038" cy="1335087"/>
        </p:xfrm>
        <a:graphic>
          <a:graphicData uri="http://schemas.openxmlformats.org/presentationml/2006/ole">
            <mc:AlternateContent xmlns:mc="http://schemas.openxmlformats.org/markup-compatibility/2006">
              <mc:Choice xmlns:v="urn:schemas-microsoft-com:vml" Requires="v">
                <p:oleObj spid="_x0000_s3188" name="" r:id="rId5" imgW="65836800" imgH="18288000" progId="Equation.DSMT4">
                  <p:embed/>
                </p:oleObj>
              </mc:Choice>
              <mc:Fallback>
                <p:oleObj name="" r:id="rId5" imgW="65836800" imgH="18288000" progId="Equation.DSMT4">
                  <p:embed/>
                  <p:pic>
                    <p:nvPicPr>
                      <p:cNvPr id="0" name="图片 3187"/>
                      <p:cNvPicPr/>
                      <p:nvPr/>
                    </p:nvPicPr>
                    <p:blipFill>
                      <a:blip r:embed="rId6"/>
                      <a:stretch>
                        <a:fillRect/>
                      </a:stretch>
                    </p:blipFill>
                    <p:spPr>
                      <a:xfrm>
                        <a:off x="968375" y="3221038"/>
                        <a:ext cx="5507038" cy="1335087"/>
                      </a:xfrm>
                      <a:prstGeom prst="rect">
                        <a:avLst/>
                      </a:prstGeom>
                      <a:noFill/>
                      <a:ln w="38100">
                        <a:noFill/>
                        <a:miter/>
                      </a:ln>
                    </p:spPr>
                  </p:pic>
                </p:oleObj>
              </mc:Fallback>
            </mc:AlternateContent>
          </a:graphicData>
        </a:graphic>
      </p:graphicFrame>
      <p:sp>
        <p:nvSpPr>
          <p:cNvPr id="66567" name="Text Box 7"/>
          <p:cNvSpPr txBox="1"/>
          <p:nvPr/>
        </p:nvSpPr>
        <p:spPr>
          <a:xfrm>
            <a:off x="98425" y="4855210"/>
            <a:ext cx="8905875" cy="521970"/>
          </a:xfrm>
          <a:prstGeom prst="rect">
            <a:avLst/>
          </a:prstGeom>
          <a:noFill/>
          <a:ln w="9525">
            <a:noFill/>
          </a:ln>
        </p:spPr>
        <p:txBody>
          <a:bodyPr anchor="t">
            <a:spAutoFit/>
          </a:bodyPr>
          <a:p>
            <a:pPr>
              <a:spcBef>
                <a:spcPct val="50000"/>
              </a:spcBef>
            </a:pPr>
            <a:r>
              <a:rPr lang="en-US" altLang="zh-CN">
                <a:latin typeface="Times New Roman" panose="02020603050405020304" pitchFamily="18" charset="0"/>
                <a:ea typeface="宋体" panose="02010600030101010101" pitchFamily="2" charset="-122"/>
              </a:rPr>
              <a:t>    </a:t>
            </a:r>
            <a:r>
              <a:rPr lang="en-US" altLang="zh-CN" i="1">
                <a:latin typeface="Times New Roman" panose="02020603050405020304" pitchFamily="18" charset="0"/>
                <a:ea typeface="宋体" panose="02010600030101010101" pitchFamily="2" charset="-122"/>
              </a:rPr>
              <a:t>A</a:t>
            </a:r>
            <a:r>
              <a:rPr lang="zh-CN" altLang="en-US">
                <a:latin typeface="Times New Roman" panose="02020603050405020304" pitchFamily="18" charset="0"/>
                <a:ea typeface="宋体" panose="02010600030101010101" pitchFamily="2" charset="-122"/>
              </a:rPr>
              <a:t>的</a:t>
            </a:r>
            <a:r>
              <a:rPr lang="zh-CN" altLang="en-US" dirty="0">
                <a:latin typeface="Times New Roman" panose="02020603050405020304" pitchFamily="18" charset="0"/>
                <a:ea typeface="宋体" panose="02010600030101010101" pitchFamily="2" charset="-122"/>
              </a:rPr>
              <a:t>大小取决于两分振动的相位差</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i="1">
                <a:latin typeface="Times New Roman" panose="02020603050405020304" pitchFamily="18" charset="0"/>
                <a:ea typeface="宋体" panose="02010600030101010101" pitchFamily="2" charset="-122"/>
                <a:sym typeface="Symbol" panose="05050102010706020507" pitchFamily="18" charset="2"/>
              </a:rPr>
              <a:t></a:t>
            </a:r>
            <a:endParaRPr lang="en-US" altLang="zh-CN" i="1">
              <a:latin typeface="Times New Roman" panose="02020603050405020304" pitchFamily="18" charset="0"/>
              <a:ea typeface="宋体" panose="02010600030101010101" pitchFamily="2" charset="-122"/>
            </a:endParaRPr>
          </a:p>
        </p:txBody>
      </p:sp>
      <p:graphicFrame>
        <p:nvGraphicFramePr>
          <p:cNvPr id="405512" name="Object 8"/>
          <p:cNvGraphicFramePr/>
          <p:nvPr/>
        </p:nvGraphicFramePr>
        <p:xfrm>
          <a:off x="2274888" y="5875338"/>
          <a:ext cx="3165475" cy="827087"/>
        </p:xfrm>
        <a:graphic>
          <a:graphicData uri="http://schemas.openxmlformats.org/presentationml/2006/ole">
            <mc:AlternateContent xmlns:mc="http://schemas.openxmlformats.org/markup-compatibility/2006">
              <mc:Choice xmlns:v="urn:schemas-microsoft-com:vml" Requires="v">
                <p:oleObj spid="_x0000_s3189" name="" r:id="rId7" imgW="35966400" imgH="9448800" progId="Equation.3">
                  <p:embed/>
                </p:oleObj>
              </mc:Choice>
              <mc:Fallback>
                <p:oleObj name="" r:id="rId7" imgW="35966400" imgH="9448800" progId="Equation.3">
                  <p:embed/>
                  <p:pic>
                    <p:nvPicPr>
                      <p:cNvPr id="0" name="图片 3188"/>
                      <p:cNvPicPr/>
                      <p:nvPr/>
                    </p:nvPicPr>
                    <p:blipFill>
                      <a:blip r:embed="rId8"/>
                      <a:stretch>
                        <a:fillRect/>
                      </a:stretch>
                    </p:blipFill>
                    <p:spPr>
                      <a:xfrm>
                        <a:off x="2274888" y="5875338"/>
                        <a:ext cx="3165475" cy="827087"/>
                      </a:xfrm>
                      <a:prstGeom prst="rect">
                        <a:avLst/>
                      </a:prstGeom>
                      <a:noFill/>
                      <a:ln w="38100" cap="flat" cmpd="sng">
                        <a:solidFill>
                          <a:srgbClr val="FF3300"/>
                        </a:solidFill>
                        <a:prstDash val="solid"/>
                        <a:miter/>
                        <a:headEnd type="none" w="med" len="med"/>
                        <a:tailEnd type="none" w="med" len="med"/>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barn(inVertical)">
                                      <p:cBhvr>
                                        <p:cTn id="7" dur="500"/>
                                        <p:tgtEl>
                                          <p:spTgt spid="665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5507"/>
                                        </p:tgtEl>
                                        <p:attrNameLst>
                                          <p:attrName>style.visibility</p:attrName>
                                        </p:attrNameLst>
                                      </p:cBhvr>
                                      <p:to>
                                        <p:strVal val="visible"/>
                                      </p:to>
                                    </p:set>
                                    <p:animEffect transition="in" filter="wipe(right)">
                                      <p:cBhvr>
                                        <p:cTn id="12" dur="500"/>
                                        <p:tgtEl>
                                          <p:spTgt spid="4055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66564"/>
                                        </p:tgtEl>
                                        <p:attrNameLst>
                                          <p:attrName>style.visibility</p:attrName>
                                        </p:attrNameLst>
                                      </p:cBhvr>
                                      <p:to>
                                        <p:strVal val="visible"/>
                                      </p:to>
                                    </p:set>
                                    <p:animEffect transition="in" filter="blinds(vertical)">
                                      <p:cBhvr>
                                        <p:cTn id="17" dur="500"/>
                                        <p:tgtEl>
                                          <p:spTgt spid="665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5509"/>
                                        </p:tgtEl>
                                        <p:attrNameLst>
                                          <p:attrName>style.visibility</p:attrName>
                                        </p:attrNameLst>
                                      </p:cBhvr>
                                      <p:to>
                                        <p:strVal val="visible"/>
                                      </p:to>
                                    </p:set>
                                    <p:animEffect transition="in" filter="wipe(left)">
                                      <p:cBhvr>
                                        <p:cTn id="22" dur="500"/>
                                        <p:tgtEl>
                                          <p:spTgt spid="40550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05510"/>
                                        </p:tgtEl>
                                        <p:attrNameLst>
                                          <p:attrName>style.visibility</p:attrName>
                                        </p:attrNameLst>
                                      </p:cBhvr>
                                      <p:to>
                                        <p:strVal val="visible"/>
                                      </p:to>
                                    </p:set>
                                    <p:animEffect transition="in" filter="wipe(up)">
                                      <p:cBhvr>
                                        <p:cTn id="27" dur="500"/>
                                        <p:tgtEl>
                                          <p:spTgt spid="405510"/>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iterate type="lt">
                                    <p:tmPct val="100000"/>
                                  </p:iterate>
                                  <p:childTnLst>
                                    <p:set>
                                      <p:cBhvr>
                                        <p:cTn id="31" dur="1" fill="hold">
                                          <p:stCondLst>
                                            <p:cond delay="0"/>
                                          </p:stCondLst>
                                        </p:cTn>
                                        <p:tgtEl>
                                          <p:spTgt spid="66567"/>
                                        </p:tgtEl>
                                        <p:attrNameLst>
                                          <p:attrName>style.visibility</p:attrName>
                                        </p:attrNameLst>
                                      </p:cBhvr>
                                      <p:to>
                                        <p:strVal val="visible"/>
                                      </p:to>
                                    </p:set>
                                    <p:anim calcmode="lin" valueType="num">
                                      <p:cBhvr>
                                        <p:cTn id="32" dur="75" fill="hold"/>
                                        <p:tgtEl>
                                          <p:spTgt spid="66567"/>
                                        </p:tgtEl>
                                        <p:attrNameLst>
                                          <p:attrName>ppt_w</p:attrName>
                                        </p:attrNameLst>
                                      </p:cBhvr>
                                      <p:tavLst>
                                        <p:tav tm="0">
                                          <p:val>
                                            <p:fltVal val="0.000000"/>
                                          </p:val>
                                        </p:tav>
                                        <p:tav tm="100000">
                                          <p:val>
                                            <p:strVal val="#ppt_w"/>
                                          </p:val>
                                        </p:tav>
                                      </p:tavLst>
                                    </p:anim>
                                    <p:anim calcmode="lin" valueType="num">
                                      <p:cBhvr>
                                        <p:cTn id="33" dur="75" fill="hold"/>
                                        <p:tgtEl>
                                          <p:spTgt spid="66567"/>
                                        </p:tgtEl>
                                        <p:attrNameLst>
                                          <p:attrName>ppt_h</p:attrName>
                                        </p:attrNameLst>
                                      </p:cBhvr>
                                      <p:tavLst>
                                        <p:tav tm="0">
                                          <p:val>
                                            <p:fltVal val="0.00000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528" fill="hold" nodeType="clickEffect">
                                  <p:stCondLst>
                                    <p:cond delay="0"/>
                                  </p:stCondLst>
                                  <p:childTnLst>
                                    <p:set>
                                      <p:cBhvr>
                                        <p:cTn id="37" dur="1" fill="hold">
                                          <p:stCondLst>
                                            <p:cond delay="0"/>
                                          </p:stCondLst>
                                        </p:cTn>
                                        <p:tgtEl>
                                          <p:spTgt spid="405512"/>
                                        </p:tgtEl>
                                        <p:attrNameLst>
                                          <p:attrName>style.visibility</p:attrName>
                                        </p:attrNameLst>
                                      </p:cBhvr>
                                      <p:to>
                                        <p:strVal val="visible"/>
                                      </p:to>
                                    </p:set>
                                    <p:anim calcmode="lin" valueType="num">
                                      <p:cBhvr>
                                        <p:cTn id="38" dur="500" fill="hold"/>
                                        <p:tgtEl>
                                          <p:spTgt spid="405512"/>
                                        </p:tgtEl>
                                        <p:attrNameLst>
                                          <p:attrName>ppt_w</p:attrName>
                                        </p:attrNameLst>
                                      </p:cBhvr>
                                      <p:tavLst>
                                        <p:tav tm="0">
                                          <p:val>
                                            <p:fltVal val="0.000000"/>
                                          </p:val>
                                        </p:tav>
                                        <p:tav tm="100000">
                                          <p:val>
                                            <p:strVal val="#ppt_w"/>
                                          </p:val>
                                        </p:tav>
                                      </p:tavLst>
                                    </p:anim>
                                    <p:anim calcmode="lin" valueType="num">
                                      <p:cBhvr>
                                        <p:cTn id="39" dur="500" fill="hold"/>
                                        <p:tgtEl>
                                          <p:spTgt spid="405512"/>
                                        </p:tgtEl>
                                        <p:attrNameLst>
                                          <p:attrName>ppt_h</p:attrName>
                                        </p:attrNameLst>
                                      </p:cBhvr>
                                      <p:tavLst>
                                        <p:tav tm="0">
                                          <p:val>
                                            <p:fltVal val="0.000000"/>
                                          </p:val>
                                        </p:tav>
                                        <p:tav tm="100000">
                                          <p:val>
                                            <p:strVal val="#ppt_h"/>
                                          </p:val>
                                        </p:tav>
                                      </p:tavLst>
                                    </p:anim>
                                    <p:anim calcmode="lin" valueType="num">
                                      <p:cBhvr>
                                        <p:cTn id="40" dur="500" fill="hold"/>
                                        <p:tgtEl>
                                          <p:spTgt spid="405512"/>
                                        </p:tgtEl>
                                        <p:attrNameLst>
                                          <p:attrName>ppt_x</p:attrName>
                                        </p:attrNameLst>
                                      </p:cBhvr>
                                      <p:tavLst>
                                        <p:tav tm="0">
                                          <p:val>
                                            <p:fltVal val="0.500000"/>
                                          </p:val>
                                        </p:tav>
                                        <p:tav tm="100000">
                                          <p:val>
                                            <p:strVal val="#ppt_x"/>
                                          </p:val>
                                        </p:tav>
                                      </p:tavLst>
                                    </p:anim>
                                    <p:anim calcmode="lin" valueType="num">
                                      <p:cBhvr>
                                        <p:cTn id="41" dur="500" fill="hold"/>
                                        <p:tgtEl>
                                          <p:spTgt spid="405512"/>
                                        </p:tgtEl>
                                        <p:attrNameLst>
                                          <p:attrName>ppt_y</p:attrName>
                                        </p:attrNameLst>
                                      </p:cBhvr>
                                      <p:tavLst>
                                        <p:tav tm="0">
                                          <p:val>
                                            <p:fltVal val="0.500000"/>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64" grpId="0"/>
      <p:bldP spid="665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81" name="AutoShape 5"/>
          <p:cNvSpPr>
            <a:spLocks noChangeArrowheads="1"/>
          </p:cNvSpPr>
          <p:nvPr/>
        </p:nvSpPr>
        <p:spPr bwMode="auto">
          <a:xfrm>
            <a:off x="323850" y="333375"/>
            <a:ext cx="1152525" cy="835025"/>
          </a:xfrm>
          <a:prstGeom prst="horizontalScroll">
            <a:avLst>
              <a:gd name="adj" fmla="val 12500"/>
            </a:avLst>
          </a:prstGeom>
          <a:solidFill>
            <a:srgbClr val="FFFF66"/>
          </a:solidFill>
          <a:ln w="9525">
            <a:solidFill>
              <a:schemeClr val="tx1"/>
            </a:solidFill>
            <a:round/>
          </a:ln>
          <a:effectLst>
            <a:outerShdw dist="107763" dir="13500000" algn="ctr" rotWithShape="0">
              <a:srgbClr val="336600"/>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rPr>
              <a:t>讨 论</a:t>
            </a:r>
            <a:endParaRPr kumimoji="0" lang="zh-CN" altLang="en-US" sz="2800" b="1" i="0" u="none" strike="noStrike" kern="1200" cap="none" spc="0" normalizeH="0" baseline="0" noProof="0">
              <a:ln>
                <a:noFill/>
              </a:ln>
              <a:solidFill>
                <a:srgbClr val="CC0000"/>
              </a:solidFill>
              <a:effectLst/>
              <a:uLnTx/>
              <a:uFillTx/>
              <a:latin typeface="Times New Roman" panose="02020603050405020304" pitchFamily="18" charset="0"/>
              <a:ea typeface="宋体" panose="02010600030101010101" pitchFamily="2" charset="-122"/>
              <a:cs typeface="+mn-cs"/>
            </a:endParaRPr>
          </a:p>
        </p:txBody>
      </p:sp>
      <p:grpSp>
        <p:nvGrpSpPr>
          <p:cNvPr id="2" name="Group 11"/>
          <p:cNvGrpSpPr/>
          <p:nvPr/>
        </p:nvGrpSpPr>
        <p:grpSpPr>
          <a:xfrm>
            <a:off x="2124075" y="46038"/>
            <a:ext cx="5062538" cy="1709737"/>
            <a:chOff x="1341" y="74"/>
            <a:chExt cx="3263" cy="1131"/>
          </a:xfrm>
        </p:grpSpPr>
        <p:graphicFrame>
          <p:nvGraphicFramePr>
            <p:cNvPr id="59395" name="Object 8"/>
            <p:cNvGraphicFramePr/>
            <p:nvPr/>
          </p:nvGraphicFramePr>
          <p:xfrm>
            <a:off x="1565" y="74"/>
            <a:ext cx="3039" cy="445"/>
          </p:xfrm>
          <a:graphic>
            <a:graphicData uri="http://schemas.openxmlformats.org/presentationml/2006/ole">
              <mc:AlternateContent xmlns:mc="http://schemas.openxmlformats.org/markup-compatibility/2006">
                <mc:Choice xmlns:v="urn:schemas-microsoft-com:vml" Requires="v">
                  <p:oleObj spid="_x0000_s3191" name="" r:id="rId1" imgW="43891200" imgH="6705600" progId="Equation.3">
                    <p:embed/>
                  </p:oleObj>
                </mc:Choice>
                <mc:Fallback>
                  <p:oleObj name="" r:id="rId1" imgW="43891200" imgH="6705600" progId="Equation.3">
                    <p:embed/>
                    <p:pic>
                      <p:nvPicPr>
                        <p:cNvPr id="0" name="图片 3190"/>
                        <p:cNvPicPr/>
                        <p:nvPr/>
                      </p:nvPicPr>
                      <p:blipFill>
                        <a:blip r:embed="rId2"/>
                        <a:stretch>
                          <a:fillRect/>
                        </a:stretch>
                      </p:blipFill>
                      <p:spPr>
                        <a:xfrm>
                          <a:off x="1565" y="74"/>
                          <a:ext cx="3039" cy="445"/>
                        </a:xfrm>
                        <a:prstGeom prst="rect">
                          <a:avLst/>
                        </a:prstGeom>
                        <a:noFill/>
                        <a:ln w="38100">
                          <a:noFill/>
                          <a:miter/>
                        </a:ln>
                      </p:spPr>
                    </p:pic>
                  </p:oleObj>
                </mc:Fallback>
              </mc:AlternateContent>
            </a:graphicData>
          </a:graphic>
        </p:graphicFrame>
        <p:graphicFrame>
          <p:nvGraphicFramePr>
            <p:cNvPr id="59396" name="Object 9"/>
            <p:cNvGraphicFramePr/>
            <p:nvPr/>
          </p:nvGraphicFramePr>
          <p:xfrm>
            <a:off x="1567" y="542"/>
            <a:ext cx="2499" cy="663"/>
          </p:xfrm>
          <a:graphic>
            <a:graphicData uri="http://schemas.openxmlformats.org/presentationml/2006/ole">
              <mc:AlternateContent xmlns:mc="http://schemas.openxmlformats.org/markup-compatibility/2006">
                <mc:Choice xmlns:v="urn:schemas-microsoft-com:vml" Requires="v">
                  <p:oleObj spid="_x0000_s3198" name="" r:id="rId3" imgW="35661600" imgH="9448800" progId="Equation.3">
                    <p:embed/>
                  </p:oleObj>
                </mc:Choice>
                <mc:Fallback>
                  <p:oleObj name="" r:id="rId3" imgW="35661600" imgH="9448800" progId="Equation.3">
                    <p:embed/>
                    <p:pic>
                      <p:nvPicPr>
                        <p:cNvPr id="0" name="图片 3197"/>
                        <p:cNvPicPr/>
                        <p:nvPr/>
                      </p:nvPicPr>
                      <p:blipFill>
                        <a:blip r:embed="rId4"/>
                        <a:stretch>
                          <a:fillRect/>
                        </a:stretch>
                      </p:blipFill>
                      <p:spPr>
                        <a:xfrm>
                          <a:off x="1567" y="542"/>
                          <a:ext cx="2499" cy="663"/>
                        </a:xfrm>
                        <a:prstGeom prst="rect">
                          <a:avLst/>
                        </a:prstGeom>
                        <a:noFill/>
                        <a:ln w="38100">
                          <a:noFill/>
                          <a:miter/>
                        </a:ln>
                      </p:spPr>
                    </p:pic>
                  </p:oleObj>
                </mc:Fallback>
              </mc:AlternateContent>
            </a:graphicData>
          </a:graphic>
        </p:graphicFrame>
        <p:sp>
          <p:nvSpPr>
            <p:cNvPr id="59397" name="AutoShape 10"/>
            <p:cNvSpPr/>
            <p:nvPr/>
          </p:nvSpPr>
          <p:spPr>
            <a:xfrm>
              <a:off x="1341" y="259"/>
              <a:ext cx="157" cy="653"/>
            </a:xfrm>
            <a:prstGeom prst="leftBrace">
              <a:avLst>
                <a:gd name="adj1" fmla="val 34044"/>
                <a:gd name="adj2" fmla="val 50000"/>
              </a:avLst>
            </a:prstGeom>
            <a:noFill/>
            <a:ln w="28575" cap="flat" cmpd="sng">
              <a:solidFill>
                <a:srgbClr val="0000FF"/>
              </a:solidFill>
              <a:prstDash val="solid"/>
              <a:round/>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grpSp>
      <p:sp>
        <p:nvSpPr>
          <p:cNvPr id="75792" name="Rectangle 16"/>
          <p:cNvSpPr/>
          <p:nvPr/>
        </p:nvSpPr>
        <p:spPr>
          <a:xfrm>
            <a:off x="107950" y="1701800"/>
            <a:ext cx="8916988" cy="1028700"/>
          </a:xfrm>
          <a:prstGeom prst="rect">
            <a:avLst/>
          </a:prstGeom>
          <a:noFill/>
          <a:ln w="19050">
            <a:noFill/>
          </a:ln>
        </p:spPr>
        <p:txBody>
          <a:bodyPr anchor="t">
            <a:spAutoFit/>
          </a:bodyPr>
          <a:p>
            <a:pPr>
              <a:lnSpc>
                <a:spcPct val="110000"/>
              </a:lnSpc>
            </a:pPr>
            <a:r>
              <a:rPr lang="en-US" altLang="zh-CN">
                <a:solidFill>
                  <a:srgbClr val="CC0000"/>
                </a:solidFill>
                <a:latin typeface="Times New Roman" panose="02020603050405020304" pitchFamily="18" charset="0"/>
                <a:ea typeface="宋体" panose="02010600030101010101" pitchFamily="2" charset="-122"/>
              </a:rPr>
              <a:t>(1)</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合振动的振幅</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波的强度</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在空间各点的分布随位置而变，但是稳定的。</a:t>
            </a:r>
            <a:endParaRPr lang="zh-CN" altLang="en-US">
              <a:latin typeface="Times New Roman" panose="02020603050405020304" pitchFamily="18" charset="0"/>
              <a:ea typeface="宋体" panose="02010600030101010101" pitchFamily="2" charset="-122"/>
            </a:endParaRPr>
          </a:p>
        </p:txBody>
      </p:sp>
      <p:graphicFrame>
        <p:nvGraphicFramePr>
          <p:cNvPr id="406536" name="Object 18"/>
          <p:cNvGraphicFramePr/>
          <p:nvPr/>
        </p:nvGraphicFramePr>
        <p:xfrm>
          <a:off x="981075" y="2841625"/>
          <a:ext cx="5275263" cy="520700"/>
        </p:xfrm>
        <a:graphic>
          <a:graphicData uri="http://schemas.openxmlformats.org/presentationml/2006/ole">
            <mc:AlternateContent xmlns:mc="http://schemas.openxmlformats.org/markup-compatibility/2006">
              <mc:Choice xmlns:v="urn:schemas-microsoft-com:vml" Requires="v">
                <p:oleObj spid="_x0000_s3192" name="" r:id="rId5" imgW="38404800" imgH="5181600" progId="Equation.3">
                  <p:embed/>
                </p:oleObj>
              </mc:Choice>
              <mc:Fallback>
                <p:oleObj name="" r:id="rId5" imgW="38404800" imgH="5181600" progId="Equation.3">
                  <p:embed/>
                  <p:pic>
                    <p:nvPicPr>
                      <p:cNvPr id="0" name="图片 3191"/>
                      <p:cNvPicPr/>
                      <p:nvPr/>
                    </p:nvPicPr>
                    <p:blipFill>
                      <a:blip r:embed="rId6"/>
                      <a:stretch>
                        <a:fillRect/>
                      </a:stretch>
                    </p:blipFill>
                    <p:spPr>
                      <a:xfrm>
                        <a:off x="981075" y="2841625"/>
                        <a:ext cx="5275263" cy="520700"/>
                      </a:xfrm>
                      <a:prstGeom prst="rect">
                        <a:avLst/>
                      </a:prstGeom>
                      <a:noFill/>
                      <a:ln w="38100">
                        <a:noFill/>
                        <a:miter/>
                      </a:ln>
                    </p:spPr>
                  </p:pic>
                </p:oleObj>
              </mc:Fallback>
            </mc:AlternateContent>
          </a:graphicData>
        </a:graphic>
      </p:graphicFrame>
      <p:graphicFrame>
        <p:nvGraphicFramePr>
          <p:cNvPr id="406537" name="Object 19"/>
          <p:cNvGraphicFramePr/>
          <p:nvPr/>
        </p:nvGraphicFramePr>
        <p:xfrm>
          <a:off x="958850" y="4268788"/>
          <a:ext cx="5554663" cy="501650"/>
        </p:xfrm>
        <a:graphic>
          <a:graphicData uri="http://schemas.openxmlformats.org/presentationml/2006/ole">
            <mc:AlternateContent xmlns:mc="http://schemas.openxmlformats.org/markup-compatibility/2006">
              <mc:Choice xmlns:v="urn:schemas-microsoft-com:vml" Requires="v">
                <p:oleObj spid="_x0000_s3199" name="" r:id="rId7" imgW="46024800" imgH="5181600" progId="Equation.3">
                  <p:embed/>
                </p:oleObj>
              </mc:Choice>
              <mc:Fallback>
                <p:oleObj name="" r:id="rId7" imgW="46024800" imgH="5181600" progId="Equation.3">
                  <p:embed/>
                  <p:pic>
                    <p:nvPicPr>
                      <p:cNvPr id="0" name="图片 3198"/>
                      <p:cNvPicPr/>
                      <p:nvPr/>
                    </p:nvPicPr>
                    <p:blipFill>
                      <a:blip r:embed="rId8"/>
                      <a:stretch>
                        <a:fillRect/>
                      </a:stretch>
                    </p:blipFill>
                    <p:spPr>
                      <a:xfrm>
                        <a:off x="958850" y="4268788"/>
                        <a:ext cx="5554663" cy="501650"/>
                      </a:xfrm>
                      <a:prstGeom prst="rect">
                        <a:avLst/>
                      </a:prstGeom>
                      <a:noFill/>
                      <a:ln w="38100">
                        <a:noFill/>
                        <a:miter/>
                      </a:ln>
                    </p:spPr>
                  </p:pic>
                </p:oleObj>
              </mc:Fallback>
            </mc:AlternateContent>
          </a:graphicData>
        </a:graphic>
      </p:graphicFrame>
      <p:sp>
        <p:nvSpPr>
          <p:cNvPr id="75796" name="AutoShape 20"/>
          <p:cNvSpPr/>
          <p:nvPr/>
        </p:nvSpPr>
        <p:spPr>
          <a:xfrm>
            <a:off x="669925" y="3157538"/>
            <a:ext cx="304800" cy="2916237"/>
          </a:xfrm>
          <a:prstGeom prst="leftBrace">
            <a:avLst>
              <a:gd name="adj1" fmla="val 71492"/>
              <a:gd name="adj2" fmla="val 50000"/>
            </a:avLst>
          </a:prstGeom>
          <a:noFill/>
          <a:ln w="28575" cap="flat" cmpd="sng">
            <a:solidFill>
              <a:srgbClr val="0000FF"/>
            </a:solidFill>
            <a:prstDash val="solid"/>
            <a:round/>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grpSp>
        <p:nvGrpSpPr>
          <p:cNvPr id="3" name="Group 21"/>
          <p:cNvGrpSpPr/>
          <p:nvPr/>
        </p:nvGrpSpPr>
        <p:grpSpPr>
          <a:xfrm>
            <a:off x="1071563" y="5803900"/>
            <a:ext cx="5965825" cy="533400"/>
            <a:chOff x="1008" y="3683"/>
            <a:chExt cx="3984" cy="453"/>
          </a:xfrm>
        </p:grpSpPr>
        <p:grpSp>
          <p:nvGrpSpPr>
            <p:cNvPr id="59403" name="Group 22"/>
            <p:cNvGrpSpPr/>
            <p:nvPr/>
          </p:nvGrpSpPr>
          <p:grpSpPr>
            <a:xfrm>
              <a:off x="2448" y="3696"/>
              <a:ext cx="2544" cy="384"/>
              <a:chOff x="1584" y="2304"/>
              <a:chExt cx="2352" cy="336"/>
            </a:xfrm>
          </p:grpSpPr>
          <p:sp>
            <p:nvSpPr>
              <p:cNvPr id="59404" name="Rectangle 23"/>
              <p:cNvSpPr/>
              <p:nvPr/>
            </p:nvSpPr>
            <p:spPr>
              <a:xfrm>
                <a:off x="1584" y="2304"/>
                <a:ext cx="2352" cy="336"/>
              </a:xfrm>
              <a:prstGeom prst="rect">
                <a:avLst/>
              </a:prstGeom>
              <a:noFill/>
              <a:ln w="19050">
                <a:noFill/>
              </a:ln>
            </p:spPr>
            <p:txBody>
              <a:bodyPr wrap="none" anchor="ctr"/>
              <a:p>
                <a:endParaRPr lang="zh-CN" altLang="zh-CN" b="0" dirty="0">
                  <a:latin typeface="Times New Roman" panose="02020603050405020304" pitchFamily="18" charset="0"/>
                  <a:ea typeface="华文仿宋" panose="02010600040101010101" pitchFamily="2" charset="-122"/>
                </a:endParaRPr>
              </a:p>
            </p:txBody>
          </p:sp>
          <p:graphicFrame>
            <p:nvGraphicFramePr>
              <p:cNvPr id="59405" name="Object 24"/>
              <p:cNvGraphicFramePr/>
              <p:nvPr/>
            </p:nvGraphicFramePr>
            <p:xfrm>
              <a:off x="1632" y="2304"/>
              <a:ext cx="2248" cy="336"/>
            </p:xfrm>
            <a:graphic>
              <a:graphicData uri="http://schemas.openxmlformats.org/presentationml/2006/ole">
                <mc:AlternateContent xmlns:mc="http://schemas.openxmlformats.org/markup-compatibility/2006">
                  <mc:Choice xmlns:v="urn:schemas-microsoft-com:vml" Requires="v">
                    <p:oleObj spid="_x0000_s3200" name="" r:id="rId9" imgW="51816000" imgH="8534400" progId="Equation.3">
                      <p:embed/>
                    </p:oleObj>
                  </mc:Choice>
                  <mc:Fallback>
                    <p:oleObj name="" r:id="rId9" imgW="51816000" imgH="8534400" progId="Equation.3">
                      <p:embed/>
                      <p:pic>
                        <p:nvPicPr>
                          <p:cNvPr id="0" name="图片 3199"/>
                          <p:cNvPicPr/>
                          <p:nvPr/>
                        </p:nvPicPr>
                        <p:blipFill>
                          <a:blip r:embed="rId10"/>
                          <a:stretch>
                            <a:fillRect/>
                          </a:stretch>
                        </p:blipFill>
                        <p:spPr>
                          <a:xfrm>
                            <a:off x="1632" y="2304"/>
                            <a:ext cx="2248" cy="336"/>
                          </a:xfrm>
                          <a:prstGeom prst="rect">
                            <a:avLst/>
                          </a:prstGeom>
                          <a:noFill/>
                          <a:ln w="38100">
                            <a:noFill/>
                            <a:miter/>
                          </a:ln>
                        </p:spPr>
                      </p:pic>
                    </p:oleObj>
                  </mc:Fallback>
                </mc:AlternateContent>
              </a:graphicData>
            </a:graphic>
          </p:graphicFrame>
        </p:grpSp>
        <p:graphicFrame>
          <p:nvGraphicFramePr>
            <p:cNvPr id="59406" name="Object 25"/>
            <p:cNvGraphicFramePr/>
            <p:nvPr/>
          </p:nvGraphicFramePr>
          <p:xfrm>
            <a:off x="1008" y="3683"/>
            <a:ext cx="768" cy="374"/>
          </p:xfrm>
          <a:graphic>
            <a:graphicData uri="http://schemas.openxmlformats.org/presentationml/2006/ole">
              <mc:AlternateContent xmlns:mc="http://schemas.openxmlformats.org/markup-compatibility/2006">
                <mc:Choice xmlns:v="urn:schemas-microsoft-com:vml" Requires="v">
                  <p:oleObj spid="_x0000_s3201" name="" r:id="rId11" imgW="8839200" imgH="4876800" progId="Equation.3">
                    <p:embed/>
                  </p:oleObj>
                </mc:Choice>
                <mc:Fallback>
                  <p:oleObj name="" r:id="rId11" imgW="8839200" imgH="4876800" progId="Equation.3">
                    <p:embed/>
                    <p:pic>
                      <p:nvPicPr>
                        <p:cNvPr id="0" name="图片 3200"/>
                        <p:cNvPicPr/>
                        <p:nvPr/>
                      </p:nvPicPr>
                      <p:blipFill>
                        <a:blip r:embed="rId12"/>
                        <a:stretch>
                          <a:fillRect/>
                        </a:stretch>
                      </p:blipFill>
                      <p:spPr>
                        <a:xfrm>
                          <a:off x="1008" y="3683"/>
                          <a:ext cx="768" cy="374"/>
                        </a:xfrm>
                        <a:prstGeom prst="rect">
                          <a:avLst/>
                        </a:prstGeom>
                        <a:noFill/>
                        <a:ln w="38100">
                          <a:noFill/>
                          <a:miter/>
                        </a:ln>
                      </p:spPr>
                    </p:pic>
                  </p:oleObj>
                </mc:Fallback>
              </mc:AlternateContent>
            </a:graphicData>
          </a:graphic>
        </p:graphicFrame>
        <p:sp>
          <p:nvSpPr>
            <p:cNvPr id="59407" name="Text Box 26"/>
            <p:cNvSpPr txBox="1"/>
            <p:nvPr/>
          </p:nvSpPr>
          <p:spPr>
            <a:xfrm>
              <a:off x="1728" y="3696"/>
              <a:ext cx="816" cy="440"/>
            </a:xfrm>
            <a:prstGeom prst="rect">
              <a:avLst/>
            </a:prstGeom>
            <a:noFill/>
            <a:ln w="19050">
              <a:noFill/>
            </a:ln>
          </p:spPr>
          <p:txBody>
            <a:bodyPr anchor="t">
              <a:spAutoFit/>
            </a:bodyPr>
            <a:p>
              <a:r>
                <a:rPr lang="zh-CN" altLang="en-US" dirty="0">
                  <a:solidFill>
                    <a:srgbClr val="1C1C1C"/>
                  </a:solidFill>
                  <a:latin typeface="Times New Roman" panose="02020603050405020304" pitchFamily="18" charset="0"/>
                  <a:ea typeface="宋体" panose="02010600030101010101" pitchFamily="2" charset="-122"/>
                </a:rPr>
                <a:t>其他</a:t>
              </a:r>
              <a:endParaRPr lang="zh-CN" altLang="en-US" dirty="0">
                <a:solidFill>
                  <a:srgbClr val="1C1C1C"/>
                </a:solidFill>
                <a:latin typeface="Times New Roman" panose="02020603050405020304" pitchFamily="18" charset="0"/>
                <a:ea typeface="宋体" panose="02010600030101010101" pitchFamily="2" charset="-122"/>
              </a:endParaRPr>
            </a:p>
          </p:txBody>
        </p:sp>
      </p:grpSp>
      <p:sp>
        <p:nvSpPr>
          <p:cNvPr id="59408" name="Rectangle 27"/>
          <p:cNvSpPr/>
          <p:nvPr/>
        </p:nvSpPr>
        <p:spPr>
          <a:xfrm>
            <a:off x="1811338" y="3760788"/>
            <a:ext cx="3048000" cy="533400"/>
          </a:xfrm>
          <a:prstGeom prst="rect">
            <a:avLst/>
          </a:prstGeom>
          <a:noFill/>
          <a:ln w="19050">
            <a:noFill/>
          </a:ln>
        </p:spPr>
        <p:txBody>
          <a:bodyPr wrap="none" anchor="ctr"/>
          <a:p>
            <a:endParaRPr lang="zh-CN" altLang="zh-CN" b="0" dirty="0">
              <a:latin typeface="Times New Roman" panose="02020603050405020304" pitchFamily="18" charset="0"/>
              <a:ea typeface="华文仿宋" panose="02010600040101010101" pitchFamily="2" charset="-122"/>
            </a:endParaRPr>
          </a:p>
        </p:txBody>
      </p:sp>
      <p:graphicFrame>
        <p:nvGraphicFramePr>
          <p:cNvPr id="406546" name="Object 28"/>
          <p:cNvGraphicFramePr/>
          <p:nvPr/>
        </p:nvGraphicFramePr>
        <p:xfrm>
          <a:off x="3438525" y="3481388"/>
          <a:ext cx="2178050" cy="549275"/>
        </p:xfrm>
        <a:graphic>
          <a:graphicData uri="http://schemas.openxmlformats.org/presentationml/2006/ole">
            <mc:AlternateContent xmlns:mc="http://schemas.openxmlformats.org/markup-compatibility/2006">
              <mc:Choice xmlns:v="urn:schemas-microsoft-com:vml" Requires="v">
                <p:oleObj spid="_x0000_s3197" name="" r:id="rId13" imgW="18592800" imgH="5181600" progId="Equation.3">
                  <p:embed/>
                </p:oleObj>
              </mc:Choice>
              <mc:Fallback>
                <p:oleObj name="" r:id="rId13" imgW="18592800" imgH="5181600" progId="Equation.3">
                  <p:embed/>
                  <p:pic>
                    <p:nvPicPr>
                      <p:cNvPr id="0" name="图片 3196"/>
                      <p:cNvPicPr/>
                      <p:nvPr/>
                    </p:nvPicPr>
                    <p:blipFill>
                      <a:blip r:embed="rId14"/>
                      <a:stretch>
                        <a:fillRect/>
                      </a:stretch>
                    </p:blipFill>
                    <p:spPr>
                      <a:xfrm>
                        <a:off x="3438525" y="3481388"/>
                        <a:ext cx="2178050" cy="549275"/>
                      </a:xfrm>
                      <a:prstGeom prst="rect">
                        <a:avLst/>
                      </a:prstGeom>
                      <a:noFill/>
                      <a:ln w="38100">
                        <a:noFill/>
                        <a:miter/>
                      </a:ln>
                    </p:spPr>
                  </p:pic>
                </p:oleObj>
              </mc:Fallback>
            </mc:AlternateContent>
          </a:graphicData>
        </a:graphic>
      </p:graphicFrame>
      <p:sp>
        <p:nvSpPr>
          <p:cNvPr id="75805" name="Rectangle 29"/>
          <p:cNvSpPr/>
          <p:nvPr/>
        </p:nvSpPr>
        <p:spPr>
          <a:xfrm>
            <a:off x="6080125" y="3430588"/>
            <a:ext cx="2786063" cy="528637"/>
          </a:xfrm>
          <a:prstGeom prst="rect">
            <a:avLst/>
          </a:prstGeom>
          <a:gradFill rotWithShape="0">
            <a:gsLst>
              <a:gs pos="0">
                <a:srgbClr val="FFCCFF"/>
              </a:gs>
              <a:gs pos="50000">
                <a:srgbClr val="FFFFFF"/>
              </a:gs>
              <a:gs pos="100000">
                <a:srgbClr val="FFCCFF"/>
              </a:gs>
            </a:gsLst>
            <a:lin ang="5400000" scaled="1"/>
            <a:tileRect/>
          </a:gradFill>
          <a:ln w="9525" cap="flat" cmpd="sng">
            <a:solidFill>
              <a:srgbClr val="CC00CC"/>
            </a:solidFill>
            <a:prstDash val="solid"/>
            <a:miter/>
            <a:headEnd type="none" w="med" len="med"/>
            <a:tailEnd type="none" w="med" len="med"/>
          </a:ln>
        </p:spPr>
        <p:txBody>
          <a:bodyPr anchor="t">
            <a:spAutoFit/>
          </a:bodyPr>
          <a:p>
            <a:pPr algn="ctr">
              <a:spcBef>
                <a:spcPct val="50000"/>
              </a:spcBef>
            </a:pPr>
            <a:r>
              <a:rPr lang="zh-CN" altLang="en-US" dirty="0">
                <a:latin typeface="Times New Roman" panose="02020603050405020304" pitchFamily="18" charset="0"/>
                <a:ea typeface="宋体" panose="02010600030101010101" pitchFamily="2" charset="-122"/>
              </a:rPr>
              <a:t>振动始终</a:t>
            </a:r>
            <a:r>
              <a:rPr lang="zh-CN" altLang="en-US" dirty="0">
                <a:solidFill>
                  <a:srgbClr val="CC0000"/>
                </a:solidFill>
                <a:latin typeface="Times New Roman" panose="02020603050405020304" pitchFamily="18" charset="0"/>
                <a:ea typeface="宋体" panose="02010600030101010101" pitchFamily="2" charset="-122"/>
              </a:rPr>
              <a:t>加强</a:t>
            </a:r>
            <a:endParaRPr lang="zh-CN" altLang="en-US" dirty="0">
              <a:solidFill>
                <a:srgbClr val="CC0000"/>
              </a:solidFill>
              <a:latin typeface="Times New Roman" panose="02020603050405020304" pitchFamily="18" charset="0"/>
              <a:ea typeface="宋体" panose="02010600030101010101" pitchFamily="2" charset="-122"/>
            </a:endParaRPr>
          </a:p>
        </p:txBody>
      </p:sp>
      <p:sp>
        <p:nvSpPr>
          <p:cNvPr id="59411" name="Rectangle 30"/>
          <p:cNvSpPr/>
          <p:nvPr/>
        </p:nvSpPr>
        <p:spPr>
          <a:xfrm>
            <a:off x="1735138" y="4903788"/>
            <a:ext cx="3048000" cy="533400"/>
          </a:xfrm>
          <a:prstGeom prst="rect">
            <a:avLst/>
          </a:prstGeom>
          <a:noFill/>
          <a:ln w="19050">
            <a:noFill/>
          </a:ln>
        </p:spPr>
        <p:txBody>
          <a:bodyPr wrap="none" anchor="ctr"/>
          <a:p>
            <a:endParaRPr lang="zh-CN" altLang="zh-CN" b="0" dirty="0">
              <a:latin typeface="Times New Roman" panose="02020603050405020304" pitchFamily="18" charset="0"/>
              <a:ea typeface="华文仿宋" panose="02010600040101010101" pitchFamily="2" charset="-122"/>
            </a:endParaRPr>
          </a:p>
        </p:txBody>
      </p:sp>
      <p:graphicFrame>
        <p:nvGraphicFramePr>
          <p:cNvPr id="406549" name="Object 31"/>
          <p:cNvGraphicFramePr/>
          <p:nvPr/>
        </p:nvGraphicFramePr>
        <p:xfrm>
          <a:off x="3581400" y="4953000"/>
          <a:ext cx="2344738" cy="555625"/>
        </p:xfrm>
        <a:graphic>
          <a:graphicData uri="http://schemas.openxmlformats.org/presentationml/2006/ole">
            <mc:AlternateContent xmlns:mc="http://schemas.openxmlformats.org/markup-compatibility/2006">
              <mc:Choice xmlns:v="urn:schemas-microsoft-com:vml" Requires="v">
                <p:oleObj spid="_x0000_s3203" name="" r:id="rId15" imgW="20116800" imgH="5486400" progId="Equation.3">
                  <p:embed/>
                </p:oleObj>
              </mc:Choice>
              <mc:Fallback>
                <p:oleObj name="" r:id="rId15" imgW="20116800" imgH="5486400" progId="Equation.3">
                  <p:embed/>
                  <p:pic>
                    <p:nvPicPr>
                      <p:cNvPr id="0" name="图片 3202"/>
                      <p:cNvPicPr/>
                      <p:nvPr/>
                    </p:nvPicPr>
                    <p:blipFill>
                      <a:blip r:embed="rId16"/>
                      <a:stretch>
                        <a:fillRect/>
                      </a:stretch>
                    </p:blipFill>
                    <p:spPr>
                      <a:xfrm>
                        <a:off x="3581400" y="4953000"/>
                        <a:ext cx="2344738" cy="555625"/>
                      </a:xfrm>
                      <a:prstGeom prst="rect">
                        <a:avLst/>
                      </a:prstGeom>
                      <a:noFill/>
                      <a:ln w="38100">
                        <a:noFill/>
                        <a:miter/>
                      </a:ln>
                    </p:spPr>
                  </p:pic>
                </p:oleObj>
              </mc:Fallback>
            </mc:AlternateContent>
          </a:graphicData>
        </a:graphic>
      </p:graphicFrame>
      <p:sp>
        <p:nvSpPr>
          <p:cNvPr id="75808" name="Text Box 32"/>
          <p:cNvSpPr txBox="1"/>
          <p:nvPr/>
        </p:nvSpPr>
        <p:spPr>
          <a:xfrm>
            <a:off x="6194425" y="4953000"/>
            <a:ext cx="2743200" cy="528638"/>
          </a:xfrm>
          <a:prstGeom prst="rect">
            <a:avLst/>
          </a:prstGeom>
          <a:gradFill rotWithShape="0">
            <a:gsLst>
              <a:gs pos="0">
                <a:schemeClr val="accent1"/>
              </a:gs>
              <a:gs pos="50000">
                <a:srgbClr val="FFFFFF"/>
              </a:gs>
              <a:gs pos="100000">
                <a:schemeClr val="accent1"/>
              </a:gs>
            </a:gsLst>
            <a:lin ang="5400000" scaled="1"/>
            <a:tileRect/>
          </a:gradFill>
          <a:ln w="9525" cap="flat" cmpd="sng">
            <a:solidFill>
              <a:schemeClr val="tx2"/>
            </a:solidFill>
            <a:prstDash val="solid"/>
            <a:miter/>
            <a:headEnd type="none" w="med" len="med"/>
            <a:tailEnd type="none" w="med" len="med"/>
          </a:ln>
        </p:spPr>
        <p:txBody>
          <a:bodyPr anchor="t">
            <a:spAutoFit/>
          </a:bodyPr>
          <a:p>
            <a:pPr algn="ctr">
              <a:spcBef>
                <a:spcPct val="50000"/>
              </a:spcBef>
            </a:pPr>
            <a:r>
              <a:rPr lang="zh-CN" altLang="en-US">
                <a:latin typeface="Times New Roman" panose="02020603050405020304" pitchFamily="18" charset="0"/>
                <a:ea typeface="宋体" panose="02010600030101010101" pitchFamily="2" charset="-122"/>
              </a:rPr>
              <a:t>振动始终</a:t>
            </a:r>
            <a:r>
              <a:rPr lang="zh-CN" altLang="en-US">
                <a:solidFill>
                  <a:srgbClr val="CC0000"/>
                </a:solidFill>
                <a:latin typeface="Times New Roman" panose="02020603050405020304" pitchFamily="18" charset="0"/>
                <a:ea typeface="宋体" panose="02010600030101010101" pitchFamily="2" charset="-122"/>
              </a:rPr>
              <a:t>减弱</a:t>
            </a:r>
            <a:endParaRPr lang="zh-CN" altLang="en-US">
              <a:solidFill>
                <a:srgbClr val="CC0000"/>
              </a:solidFill>
              <a:latin typeface="Times New Roman" panose="02020603050405020304" pitchFamily="18" charset="0"/>
              <a:ea typeface="宋体" panose="02010600030101010101" pitchFamily="2" charset="-122"/>
            </a:endParaRPr>
          </a:p>
        </p:txBody>
      </p:sp>
      <p:sp>
        <p:nvSpPr>
          <p:cNvPr id="75809" name="Rectangle 33"/>
          <p:cNvSpPr/>
          <p:nvPr/>
        </p:nvSpPr>
        <p:spPr>
          <a:xfrm>
            <a:off x="38100" y="4292600"/>
            <a:ext cx="860425" cy="517525"/>
          </a:xfrm>
          <a:prstGeom prst="rect">
            <a:avLst/>
          </a:prstGeom>
          <a:noFill/>
          <a:ln w="19050">
            <a:noFill/>
          </a:ln>
        </p:spPr>
        <p:txBody>
          <a:bodyPr anchor="t">
            <a:spAutoFit/>
          </a:bodyPr>
          <a:p>
            <a:r>
              <a:rPr lang="en-US" altLang="zh-CN">
                <a:solidFill>
                  <a:srgbClr val="CC0000"/>
                </a:solidFill>
                <a:latin typeface="Times New Roman" panose="02020603050405020304" pitchFamily="18" charset="0"/>
                <a:ea typeface="宋体" panose="02010600030101010101" pitchFamily="2" charset="-122"/>
              </a:rPr>
              <a:t>(2)</a:t>
            </a:r>
            <a:endParaRPr lang="en-US" altLang="zh-CN">
              <a:solidFill>
                <a:srgbClr val="CC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92"/>
                                        </p:tgtEl>
                                        <p:attrNameLst>
                                          <p:attrName>style.visibility</p:attrName>
                                        </p:attrNameLst>
                                      </p:cBhvr>
                                      <p:to>
                                        <p:strVal val="visible"/>
                                      </p:to>
                                    </p:set>
                                    <p:animEffect transition="in" filter="blinds(horizontal)">
                                      <p:cBhvr>
                                        <p:cTn id="12" dur="500"/>
                                        <p:tgtEl>
                                          <p:spTgt spid="7579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5809"/>
                                        </p:tgtEl>
                                        <p:attrNameLst>
                                          <p:attrName>style.visibility</p:attrName>
                                        </p:attrNameLst>
                                      </p:cBhvr>
                                      <p:to>
                                        <p:strVal val="visible"/>
                                      </p:to>
                                    </p:set>
                                    <p:animEffect transition="in" filter="box(in)">
                                      <p:cBhvr>
                                        <p:cTn id="17" dur="500"/>
                                        <p:tgtEl>
                                          <p:spTgt spid="7580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5796"/>
                                        </p:tgtEl>
                                        <p:attrNameLst>
                                          <p:attrName>style.visibility</p:attrName>
                                        </p:attrNameLst>
                                      </p:cBhvr>
                                      <p:to>
                                        <p:strVal val="visible"/>
                                      </p:to>
                                    </p:set>
                                    <p:animEffect transition="in" filter="wipe(down)">
                                      <p:cBhvr>
                                        <p:cTn id="22" dur="500"/>
                                        <p:tgtEl>
                                          <p:spTgt spid="757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6536"/>
                                        </p:tgtEl>
                                        <p:attrNameLst>
                                          <p:attrName>style.visibility</p:attrName>
                                        </p:attrNameLst>
                                      </p:cBhvr>
                                      <p:to>
                                        <p:strVal val="visible"/>
                                      </p:to>
                                    </p:set>
                                    <p:animEffect transition="in" filter="wipe(left)">
                                      <p:cBhvr>
                                        <p:cTn id="27" dur="500"/>
                                        <p:tgtEl>
                                          <p:spTgt spid="406536"/>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nodeType="clickEffect">
                                  <p:stCondLst>
                                    <p:cond delay="0"/>
                                  </p:stCondLst>
                                  <p:childTnLst>
                                    <p:set>
                                      <p:cBhvr>
                                        <p:cTn id="31" dur="1" fill="hold">
                                          <p:stCondLst>
                                            <p:cond delay="0"/>
                                          </p:stCondLst>
                                        </p:cTn>
                                        <p:tgtEl>
                                          <p:spTgt spid="406546"/>
                                        </p:tgtEl>
                                        <p:attrNameLst>
                                          <p:attrName>style.visibility</p:attrName>
                                        </p:attrNameLst>
                                      </p:cBhvr>
                                      <p:to>
                                        <p:strVal val="visible"/>
                                      </p:to>
                                    </p:set>
                                    <p:anim calcmode="lin" valueType="num">
                                      <p:cBhvr>
                                        <p:cTn id="32" dur="500" fill="hold"/>
                                        <p:tgtEl>
                                          <p:spTgt spid="406546"/>
                                        </p:tgtEl>
                                        <p:attrNameLst>
                                          <p:attrName>ppt_w</p:attrName>
                                        </p:attrNameLst>
                                      </p:cBhvr>
                                      <p:tavLst>
                                        <p:tav tm="0">
                                          <p:val>
                                            <p:fltVal val="0.000000"/>
                                          </p:val>
                                        </p:tav>
                                        <p:tav tm="100000">
                                          <p:val>
                                            <p:strVal val="#ppt_w"/>
                                          </p:val>
                                        </p:tav>
                                      </p:tavLst>
                                    </p:anim>
                                    <p:anim calcmode="lin" valueType="num">
                                      <p:cBhvr>
                                        <p:cTn id="33" dur="500" fill="hold"/>
                                        <p:tgtEl>
                                          <p:spTgt spid="406546"/>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iterate type="lt">
                                    <p:tmPct val="10000"/>
                                  </p:iterate>
                                  <p:childTnLst>
                                    <p:set>
                                      <p:cBhvr>
                                        <p:cTn id="37" dur="1" fill="hold">
                                          <p:stCondLst>
                                            <p:cond delay="0"/>
                                          </p:stCondLst>
                                        </p:cTn>
                                        <p:tgtEl>
                                          <p:spTgt spid="75805"/>
                                        </p:tgtEl>
                                        <p:attrNameLst>
                                          <p:attrName>style.visibility</p:attrName>
                                        </p:attrNameLst>
                                      </p:cBhvr>
                                      <p:to>
                                        <p:strVal val="visible"/>
                                      </p:to>
                                    </p:set>
                                    <p:animEffect transition="in" filter="checkerboard(across)">
                                      <p:cBhvr>
                                        <p:cTn id="38" dur="500"/>
                                        <p:tgtEl>
                                          <p:spTgt spid="75805"/>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406537"/>
                                        </p:tgtEl>
                                        <p:attrNameLst>
                                          <p:attrName>style.visibility</p:attrName>
                                        </p:attrNameLst>
                                      </p:cBhvr>
                                      <p:to>
                                        <p:strVal val="visible"/>
                                      </p:to>
                                    </p:set>
                                    <p:animEffect transition="in" filter="strips(downRight)">
                                      <p:cBhvr>
                                        <p:cTn id="43" dur="500"/>
                                        <p:tgtEl>
                                          <p:spTgt spid="40653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406549"/>
                                        </p:tgtEl>
                                        <p:attrNameLst>
                                          <p:attrName>style.visibility</p:attrName>
                                        </p:attrNameLst>
                                      </p:cBhvr>
                                      <p:to>
                                        <p:strVal val="visible"/>
                                      </p:to>
                                    </p:set>
                                    <p:animEffect transition="in" filter="dissolve">
                                      <p:cBhvr>
                                        <p:cTn id="48" dur="500"/>
                                        <p:tgtEl>
                                          <p:spTgt spid="406549"/>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75808"/>
                                        </p:tgtEl>
                                        <p:attrNameLst>
                                          <p:attrName>style.visibility</p:attrName>
                                        </p:attrNameLst>
                                      </p:cBhvr>
                                      <p:to>
                                        <p:strVal val="visible"/>
                                      </p:to>
                                    </p:set>
                                    <p:animEffect transition="in" filter="slide(fromLeft)">
                                      <p:cBhvr>
                                        <p:cTn id="53" dur="500"/>
                                        <p:tgtEl>
                                          <p:spTgt spid="75808"/>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32"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box(out)">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2" grpId="0"/>
      <p:bldP spid="75796" grpId="0" bldLvl="0" animBg="1"/>
      <p:bldP spid="75805" grpId="0" bldLvl="0" animBg="1"/>
      <p:bldP spid="75808" grpId="0" bldLvl="0" animBg="1"/>
      <p:bldP spid="7580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93" name="Text Box 9"/>
          <p:cNvSpPr txBox="1"/>
          <p:nvPr/>
        </p:nvSpPr>
        <p:spPr>
          <a:xfrm>
            <a:off x="622300" y="1300163"/>
            <a:ext cx="2286000" cy="579437"/>
          </a:xfrm>
          <a:prstGeom prst="rect">
            <a:avLst/>
          </a:prstGeom>
          <a:noFill/>
          <a:ln w="9525">
            <a:noFill/>
          </a:ln>
        </p:spPr>
        <p:txBody>
          <a:bodyPr anchor="t">
            <a:spAutoFit/>
          </a:bodyPr>
          <a:p>
            <a:pPr>
              <a:spcBef>
                <a:spcPct val="50000"/>
              </a:spcBef>
            </a:pPr>
            <a:r>
              <a:rPr lang="zh-CN" altLang="en-US" dirty="0">
                <a:solidFill>
                  <a:srgbClr val="FF0000"/>
                </a:solidFill>
                <a:latin typeface="Times New Roman" panose="02020603050405020304" pitchFamily="18" charset="0"/>
                <a:ea typeface="宋体" panose="02010600030101010101" pitchFamily="2" charset="-122"/>
              </a:rPr>
              <a:t>若 </a:t>
            </a:r>
            <a:r>
              <a:rPr lang="en-US" altLang="zh-CN" sz="3200" b="0" i="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0" baseline="-25000">
                <a:solidFill>
                  <a:srgbClr val="FF0000"/>
                </a:solidFill>
                <a:latin typeface="Times New Roman" panose="02020603050405020304" pitchFamily="18" charset="0"/>
                <a:ea typeface="宋体" panose="02010600030101010101" pitchFamily="2" charset="-122"/>
                <a:sym typeface="Symbol" panose="05050102010706020507" pitchFamily="18" charset="2"/>
              </a:rPr>
              <a:t>1</a:t>
            </a:r>
            <a:r>
              <a:rPr lang="en-US" altLang="zh-CN" b="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3200" b="0" i="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b="0" baseline="-25000">
                <a:solidFill>
                  <a:srgbClr val="FF0000"/>
                </a:solidFill>
                <a:latin typeface="Times New Roman" panose="02020603050405020304" pitchFamily="18" charset="0"/>
                <a:ea typeface="宋体" panose="02010600030101010101" pitchFamily="2" charset="-122"/>
                <a:sym typeface="Symbol" panose="05050102010706020507" pitchFamily="18" charset="2"/>
              </a:rPr>
              <a:t>2</a:t>
            </a:r>
            <a:r>
              <a:rPr lang="en-US" altLang="zh-CN">
                <a:solidFill>
                  <a:srgbClr val="FF0000"/>
                </a:solidFill>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则</a:t>
            </a:r>
            <a:endParaRPr lang="zh-CN" altLang="en-US" dirty="0">
              <a:latin typeface="Times New Roman" panose="02020603050405020304" pitchFamily="18" charset="0"/>
              <a:ea typeface="宋体" panose="02010600030101010101" pitchFamily="2" charset="-122"/>
            </a:endParaRPr>
          </a:p>
        </p:txBody>
      </p:sp>
      <p:graphicFrame>
        <p:nvGraphicFramePr>
          <p:cNvPr id="407555" name="Object 11"/>
          <p:cNvGraphicFramePr/>
          <p:nvPr/>
        </p:nvGraphicFramePr>
        <p:xfrm>
          <a:off x="2943225" y="1106488"/>
          <a:ext cx="3157538" cy="985837"/>
        </p:xfrm>
        <a:graphic>
          <a:graphicData uri="http://schemas.openxmlformats.org/presentationml/2006/ole">
            <mc:AlternateContent xmlns:mc="http://schemas.openxmlformats.org/markup-compatibility/2006">
              <mc:Choice xmlns:v="urn:schemas-microsoft-com:vml" Requires="v">
                <p:oleObj spid="_x0000_s3202" name="" r:id="rId1" imgW="27127200" imgH="8839200" progId="Equation.3">
                  <p:embed/>
                </p:oleObj>
              </mc:Choice>
              <mc:Fallback>
                <p:oleObj name="" r:id="rId1" imgW="27127200" imgH="8839200" progId="Equation.3">
                  <p:embed/>
                  <p:pic>
                    <p:nvPicPr>
                      <p:cNvPr id="0" name="图片 3201"/>
                      <p:cNvPicPr/>
                      <p:nvPr/>
                    </p:nvPicPr>
                    <p:blipFill>
                      <a:blip r:embed="rId2"/>
                      <a:stretch>
                        <a:fillRect/>
                      </a:stretch>
                    </p:blipFill>
                    <p:spPr>
                      <a:xfrm>
                        <a:off x="2943225" y="1106488"/>
                        <a:ext cx="3157538" cy="985837"/>
                      </a:xfrm>
                      <a:prstGeom prst="rect">
                        <a:avLst/>
                      </a:prstGeom>
                      <a:noFill/>
                      <a:ln w="38100">
                        <a:noFill/>
                        <a:miter/>
                      </a:ln>
                    </p:spPr>
                  </p:pic>
                </p:oleObj>
              </mc:Fallback>
            </mc:AlternateContent>
          </a:graphicData>
        </a:graphic>
      </p:graphicFrame>
      <p:sp>
        <p:nvSpPr>
          <p:cNvPr id="60419" name="Rectangle 12"/>
          <p:cNvSpPr/>
          <p:nvPr/>
        </p:nvSpPr>
        <p:spPr>
          <a:xfrm>
            <a:off x="381000" y="309563"/>
            <a:ext cx="860425" cy="517525"/>
          </a:xfrm>
          <a:prstGeom prst="rect">
            <a:avLst/>
          </a:prstGeom>
          <a:noFill/>
          <a:ln w="19050">
            <a:noFill/>
          </a:ln>
        </p:spPr>
        <p:txBody>
          <a:bodyPr anchor="t">
            <a:spAutoFit/>
          </a:bodyPr>
          <a:p>
            <a:r>
              <a:rPr lang="en-US" altLang="zh-CN">
                <a:solidFill>
                  <a:srgbClr val="CC0000"/>
                </a:solidFill>
                <a:latin typeface="Times New Roman" panose="02020603050405020304" pitchFamily="18" charset="0"/>
                <a:ea typeface="宋体" panose="02010600030101010101" pitchFamily="2" charset="-122"/>
              </a:rPr>
              <a:t>(3)</a:t>
            </a:r>
            <a:endParaRPr lang="en-US" altLang="zh-CN">
              <a:solidFill>
                <a:srgbClr val="CC0000"/>
              </a:solidFill>
              <a:latin typeface="宋体" panose="02010600030101010101" pitchFamily="2" charset="-122"/>
              <a:ea typeface="宋体" panose="02010600030101010101" pitchFamily="2" charset="-122"/>
            </a:endParaRPr>
          </a:p>
        </p:txBody>
      </p:sp>
      <p:graphicFrame>
        <p:nvGraphicFramePr>
          <p:cNvPr id="60420" name="Object 13"/>
          <p:cNvGraphicFramePr/>
          <p:nvPr/>
        </p:nvGraphicFramePr>
        <p:xfrm>
          <a:off x="1143000" y="79375"/>
          <a:ext cx="3994150" cy="1009650"/>
        </p:xfrm>
        <a:graphic>
          <a:graphicData uri="http://schemas.openxmlformats.org/presentationml/2006/ole">
            <mc:AlternateContent xmlns:mc="http://schemas.openxmlformats.org/markup-compatibility/2006">
              <mc:Choice xmlns:v="urn:schemas-microsoft-com:vml" Requires="v">
                <p:oleObj spid="_x0000_s3204" name="" r:id="rId3" imgW="38100000" imgH="9753600" progId="Equation.3">
                  <p:embed/>
                </p:oleObj>
              </mc:Choice>
              <mc:Fallback>
                <p:oleObj name="" r:id="rId3" imgW="38100000" imgH="9753600" progId="Equation.3">
                  <p:embed/>
                  <p:pic>
                    <p:nvPicPr>
                      <p:cNvPr id="0" name="图片 3203"/>
                      <p:cNvPicPr/>
                      <p:nvPr/>
                    </p:nvPicPr>
                    <p:blipFill>
                      <a:blip r:embed="rId4"/>
                      <a:stretch>
                        <a:fillRect/>
                      </a:stretch>
                    </p:blipFill>
                    <p:spPr>
                      <a:xfrm>
                        <a:off x="1143000" y="79375"/>
                        <a:ext cx="3994150" cy="1009650"/>
                      </a:xfrm>
                      <a:prstGeom prst="rect">
                        <a:avLst/>
                      </a:prstGeom>
                      <a:noFill/>
                      <a:ln w="38100">
                        <a:noFill/>
                        <a:miter/>
                      </a:ln>
                    </p:spPr>
                  </p:pic>
                </p:oleObj>
              </mc:Fallback>
            </mc:AlternateContent>
          </a:graphicData>
        </a:graphic>
      </p:graphicFrame>
      <p:grpSp>
        <p:nvGrpSpPr>
          <p:cNvPr id="2" name="Group 17"/>
          <p:cNvGrpSpPr/>
          <p:nvPr/>
        </p:nvGrpSpPr>
        <p:grpSpPr>
          <a:xfrm>
            <a:off x="4957763" y="461963"/>
            <a:ext cx="3276600" cy="1147762"/>
            <a:chOff x="3168" y="336"/>
            <a:chExt cx="2064" cy="723"/>
          </a:xfrm>
        </p:grpSpPr>
        <p:sp>
          <p:nvSpPr>
            <p:cNvPr id="60422" name="AutoShape 14"/>
            <p:cNvSpPr/>
            <p:nvPr/>
          </p:nvSpPr>
          <p:spPr>
            <a:xfrm>
              <a:off x="3168" y="791"/>
              <a:ext cx="639" cy="268"/>
            </a:xfrm>
            <a:prstGeom prst="wedgeRoundRectCallout">
              <a:avLst>
                <a:gd name="adj1" fmla="val 61736"/>
                <a:gd name="adj2" fmla="val -98880"/>
                <a:gd name="adj3" fmla="val 16667"/>
              </a:avLst>
            </a:prstGeom>
            <a:noFill/>
            <a:ln w="19050" cap="flat" cmpd="sng">
              <a:solidFill>
                <a:srgbClr val="0000FF"/>
              </a:solidFill>
              <a:prstDash val="solid"/>
              <a:miter/>
              <a:headEnd type="none" w="med" len="med"/>
              <a:tailEnd type="none" w="med" len="med"/>
            </a:ln>
          </p:spPr>
          <p:txBody>
            <a:bodyPr anchor="t"/>
            <a:p>
              <a:pPr algn="ctr"/>
              <a:endParaRPr lang="zh-CN" altLang="zh-CN" b="0" dirty="0">
                <a:latin typeface="Times New Roman" panose="02020603050405020304" pitchFamily="18" charset="0"/>
                <a:ea typeface="华文仿宋" panose="02010600040101010101" pitchFamily="2" charset="-122"/>
              </a:endParaRPr>
            </a:p>
          </p:txBody>
        </p:sp>
        <p:sp>
          <p:nvSpPr>
            <p:cNvPr id="60423" name="Text Box 16"/>
            <p:cNvSpPr txBox="1"/>
            <p:nvPr/>
          </p:nvSpPr>
          <p:spPr>
            <a:xfrm>
              <a:off x="3888" y="336"/>
              <a:ext cx="1344" cy="327"/>
            </a:xfrm>
            <a:prstGeom prst="rect">
              <a:avLst/>
            </a:prstGeom>
            <a:noFill/>
            <a:ln w="19050" cap="flat" cmpd="sng">
              <a:solidFill>
                <a:srgbClr val="0000FF"/>
              </a:solidFill>
              <a:prstDash val="solid"/>
              <a:miter/>
              <a:headEnd type="none" w="med" len="med"/>
              <a:tailEnd type="none" w="med" len="med"/>
            </a:ln>
          </p:spPr>
          <p:txBody>
            <a:bodyPr anchor="t"/>
            <a:p>
              <a:pPr algn="ctr"/>
              <a:r>
                <a:rPr lang="en-US" altLang="zh-CN" i="1">
                  <a:solidFill>
                    <a:srgbClr val="FF0000"/>
                  </a:solidFill>
                  <a:latin typeface="Times New Roman" panose="02020603050405020304" pitchFamily="18" charset="0"/>
                  <a:ea typeface="华文仿宋" panose="02010600040101010101" pitchFamily="2" charset="-122"/>
                  <a:sym typeface="Symbol" panose="05050102010706020507" pitchFamily="18" charset="2"/>
                </a:rPr>
                <a:t></a:t>
              </a:r>
              <a:r>
                <a:rPr lang="en-US" altLang="zh-CN">
                  <a:solidFill>
                    <a:srgbClr val="FF0000"/>
                  </a:solidFill>
                  <a:latin typeface="Times New Roman" panose="02020603050405020304" pitchFamily="18" charset="0"/>
                  <a:ea typeface="华文仿宋" panose="02010600040101010101" pitchFamily="2" charset="-122"/>
                  <a:sym typeface="Symbol" panose="05050102010706020507" pitchFamily="18" charset="2"/>
                </a:rPr>
                <a:t>  </a:t>
              </a:r>
              <a:r>
                <a:rPr lang="zh-CN" altLang="en-US" dirty="0">
                  <a:solidFill>
                    <a:srgbClr val="FF0000"/>
                  </a:solidFill>
                  <a:latin typeface="Times New Roman" panose="02020603050405020304" pitchFamily="18" charset="0"/>
                  <a:ea typeface="华文仿宋" panose="02010600040101010101" pitchFamily="2" charset="-122"/>
                  <a:sym typeface="Symbol" panose="05050102010706020507" pitchFamily="18" charset="2"/>
                </a:rPr>
                <a:t>波程差</a:t>
              </a:r>
              <a:endParaRPr lang="zh-CN" altLang="en-US" dirty="0">
                <a:solidFill>
                  <a:srgbClr val="FF0000"/>
                </a:solidFill>
                <a:latin typeface="Times New Roman" panose="02020603050405020304" pitchFamily="18" charset="0"/>
                <a:ea typeface="华文仿宋" panose="02010600040101010101" pitchFamily="2" charset="-122"/>
              </a:endParaRPr>
            </a:p>
          </p:txBody>
        </p:sp>
      </p:grpSp>
      <p:graphicFrame>
        <p:nvGraphicFramePr>
          <p:cNvPr id="407561" name="Object 18"/>
          <p:cNvGraphicFramePr/>
          <p:nvPr/>
        </p:nvGraphicFramePr>
        <p:xfrm>
          <a:off x="869950" y="2586038"/>
          <a:ext cx="4918075" cy="571500"/>
        </p:xfrm>
        <a:graphic>
          <a:graphicData uri="http://schemas.openxmlformats.org/presentationml/2006/ole">
            <mc:AlternateContent xmlns:mc="http://schemas.openxmlformats.org/markup-compatibility/2006">
              <mc:Choice xmlns:v="urn:schemas-microsoft-com:vml" Requires="v">
                <p:oleObj spid="_x0000_s3207" name="" r:id="rId5" imgW="34137600" imgH="5181600" progId="Equation.3">
                  <p:embed/>
                </p:oleObj>
              </mc:Choice>
              <mc:Fallback>
                <p:oleObj name="" r:id="rId5" imgW="34137600" imgH="5181600" progId="Equation.3">
                  <p:embed/>
                  <p:pic>
                    <p:nvPicPr>
                      <p:cNvPr id="0" name="图片 3206"/>
                      <p:cNvPicPr/>
                      <p:nvPr/>
                    </p:nvPicPr>
                    <p:blipFill>
                      <a:blip r:embed="rId6"/>
                      <a:stretch>
                        <a:fillRect/>
                      </a:stretch>
                    </p:blipFill>
                    <p:spPr>
                      <a:xfrm>
                        <a:off x="869950" y="2586038"/>
                        <a:ext cx="4918075" cy="571500"/>
                      </a:xfrm>
                      <a:prstGeom prst="rect">
                        <a:avLst/>
                      </a:prstGeom>
                      <a:noFill/>
                      <a:ln w="38100">
                        <a:noFill/>
                        <a:miter/>
                      </a:ln>
                    </p:spPr>
                  </p:pic>
                </p:oleObj>
              </mc:Fallback>
            </mc:AlternateContent>
          </a:graphicData>
        </a:graphic>
      </p:graphicFrame>
      <p:graphicFrame>
        <p:nvGraphicFramePr>
          <p:cNvPr id="407562" name="Object 19"/>
          <p:cNvGraphicFramePr/>
          <p:nvPr/>
        </p:nvGraphicFramePr>
        <p:xfrm>
          <a:off x="793750" y="4629150"/>
          <a:ext cx="5467350" cy="717550"/>
        </p:xfrm>
        <a:graphic>
          <a:graphicData uri="http://schemas.openxmlformats.org/presentationml/2006/ole">
            <mc:AlternateContent xmlns:mc="http://schemas.openxmlformats.org/markup-compatibility/2006">
              <mc:Choice xmlns:v="urn:schemas-microsoft-com:vml" Requires="v">
                <p:oleObj spid="_x0000_s3206" name="" r:id="rId7" imgW="44805600" imgH="8229600" progId="Equation.3">
                  <p:embed/>
                </p:oleObj>
              </mc:Choice>
              <mc:Fallback>
                <p:oleObj name="" r:id="rId7" imgW="44805600" imgH="8229600" progId="Equation.3">
                  <p:embed/>
                  <p:pic>
                    <p:nvPicPr>
                      <p:cNvPr id="0" name="图片 3205"/>
                      <p:cNvPicPr/>
                      <p:nvPr/>
                    </p:nvPicPr>
                    <p:blipFill>
                      <a:blip r:embed="rId8"/>
                      <a:stretch>
                        <a:fillRect/>
                      </a:stretch>
                    </p:blipFill>
                    <p:spPr>
                      <a:xfrm>
                        <a:off x="793750" y="4629150"/>
                        <a:ext cx="5467350" cy="717550"/>
                      </a:xfrm>
                      <a:prstGeom prst="rect">
                        <a:avLst/>
                      </a:prstGeom>
                      <a:noFill/>
                      <a:ln w="38100">
                        <a:noFill/>
                        <a:miter/>
                      </a:ln>
                    </p:spPr>
                  </p:pic>
                </p:oleObj>
              </mc:Fallback>
            </mc:AlternateContent>
          </a:graphicData>
        </a:graphic>
      </p:graphicFrame>
      <p:sp>
        <p:nvSpPr>
          <p:cNvPr id="67604" name="AutoShape 20"/>
          <p:cNvSpPr/>
          <p:nvPr/>
        </p:nvSpPr>
        <p:spPr>
          <a:xfrm>
            <a:off x="488950" y="2733675"/>
            <a:ext cx="304800" cy="2390775"/>
          </a:xfrm>
          <a:prstGeom prst="leftBrace">
            <a:avLst>
              <a:gd name="adj1" fmla="val 71792"/>
              <a:gd name="adj2" fmla="val 50000"/>
            </a:avLst>
          </a:prstGeom>
          <a:noFill/>
          <a:ln w="28575" cap="flat" cmpd="sng">
            <a:solidFill>
              <a:srgbClr val="0000FF"/>
            </a:solidFill>
            <a:prstDash val="solid"/>
            <a:round/>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graphicFrame>
        <p:nvGraphicFramePr>
          <p:cNvPr id="407564" name="Object 22"/>
          <p:cNvGraphicFramePr/>
          <p:nvPr/>
        </p:nvGraphicFramePr>
        <p:xfrm>
          <a:off x="3168650" y="3122613"/>
          <a:ext cx="2362200" cy="611187"/>
        </p:xfrm>
        <a:graphic>
          <a:graphicData uri="http://schemas.openxmlformats.org/presentationml/2006/ole">
            <mc:AlternateContent xmlns:mc="http://schemas.openxmlformats.org/markup-compatibility/2006">
              <mc:Choice xmlns:v="urn:schemas-microsoft-com:vml" Requires="v">
                <p:oleObj spid="_x0000_s3208" name="" r:id="rId9" imgW="18592800" imgH="5181600" progId="Equation.3">
                  <p:embed/>
                </p:oleObj>
              </mc:Choice>
              <mc:Fallback>
                <p:oleObj name="" r:id="rId9" imgW="18592800" imgH="5181600" progId="Equation.3">
                  <p:embed/>
                  <p:pic>
                    <p:nvPicPr>
                      <p:cNvPr id="0" name="图片 3207"/>
                      <p:cNvPicPr/>
                      <p:nvPr/>
                    </p:nvPicPr>
                    <p:blipFill>
                      <a:blip r:embed="rId10"/>
                      <a:stretch>
                        <a:fillRect/>
                      </a:stretch>
                    </p:blipFill>
                    <p:spPr>
                      <a:xfrm>
                        <a:off x="3168650" y="3122613"/>
                        <a:ext cx="2362200" cy="611187"/>
                      </a:xfrm>
                      <a:prstGeom prst="rect">
                        <a:avLst/>
                      </a:prstGeom>
                      <a:noFill/>
                      <a:ln w="38100">
                        <a:noFill/>
                        <a:miter/>
                      </a:ln>
                    </p:spPr>
                  </p:pic>
                </p:oleObj>
              </mc:Fallback>
            </mc:AlternateContent>
          </a:graphicData>
        </a:graphic>
      </p:graphicFrame>
      <p:sp>
        <p:nvSpPr>
          <p:cNvPr id="67607" name="Rectangle 23"/>
          <p:cNvSpPr/>
          <p:nvPr/>
        </p:nvSpPr>
        <p:spPr>
          <a:xfrm>
            <a:off x="5861050" y="3144838"/>
            <a:ext cx="2695575" cy="517525"/>
          </a:xfrm>
          <a:prstGeom prst="rect">
            <a:avLst/>
          </a:prstGeom>
          <a:gradFill rotWithShape="0">
            <a:gsLst>
              <a:gs pos="0">
                <a:srgbClr val="FFCCFF"/>
              </a:gs>
              <a:gs pos="50000">
                <a:srgbClr val="FFFFFF"/>
              </a:gs>
              <a:gs pos="100000">
                <a:srgbClr val="FFCCFF"/>
              </a:gs>
            </a:gsLst>
            <a:lin ang="5400000" scaled="1"/>
            <a:tileRect/>
          </a:gradFill>
          <a:ln w="9525" cap="flat" cmpd="sng">
            <a:solidFill>
              <a:srgbClr val="CC00CC"/>
            </a:solidFill>
            <a:prstDash val="solid"/>
            <a:miter/>
            <a:headEnd type="none" w="med" len="med"/>
            <a:tailEnd type="none" w="med" len="med"/>
          </a:ln>
        </p:spPr>
        <p:txBody>
          <a:bodyPr anchor="t">
            <a:spAutoFit/>
          </a:bodyPr>
          <a:p>
            <a:pPr algn="ctr">
              <a:spcBef>
                <a:spcPct val="50000"/>
              </a:spcBef>
            </a:pPr>
            <a:r>
              <a:rPr lang="zh-CN" altLang="en-US" dirty="0">
                <a:latin typeface="Times New Roman" panose="02020603050405020304" pitchFamily="18" charset="0"/>
                <a:ea typeface="宋体" panose="02010600030101010101" pitchFamily="2" charset="-122"/>
              </a:rPr>
              <a:t>振动始终</a:t>
            </a:r>
            <a:r>
              <a:rPr lang="zh-CN" altLang="en-US" dirty="0">
                <a:solidFill>
                  <a:srgbClr val="CC0000"/>
                </a:solidFill>
                <a:latin typeface="Times New Roman" panose="02020603050405020304" pitchFamily="18" charset="0"/>
                <a:ea typeface="宋体" panose="02010600030101010101" pitchFamily="2" charset="-122"/>
              </a:rPr>
              <a:t>加强</a:t>
            </a:r>
            <a:endParaRPr lang="zh-CN" altLang="en-US" dirty="0">
              <a:solidFill>
                <a:srgbClr val="CC0000"/>
              </a:solidFill>
              <a:latin typeface="Times New Roman" panose="02020603050405020304" pitchFamily="18" charset="0"/>
              <a:ea typeface="宋体" panose="02010600030101010101" pitchFamily="2" charset="-122"/>
            </a:endParaRPr>
          </a:p>
        </p:txBody>
      </p:sp>
      <p:sp>
        <p:nvSpPr>
          <p:cNvPr id="60429" name="Rectangle 24"/>
          <p:cNvSpPr/>
          <p:nvPr/>
        </p:nvSpPr>
        <p:spPr>
          <a:xfrm>
            <a:off x="1319213" y="4668838"/>
            <a:ext cx="3048000" cy="533400"/>
          </a:xfrm>
          <a:prstGeom prst="rect">
            <a:avLst/>
          </a:prstGeom>
          <a:noFill/>
          <a:ln w="19050">
            <a:noFill/>
          </a:ln>
        </p:spPr>
        <p:txBody>
          <a:bodyPr wrap="none" anchor="ctr"/>
          <a:p>
            <a:endParaRPr lang="zh-CN" altLang="zh-CN" b="0" dirty="0">
              <a:latin typeface="Times New Roman" panose="02020603050405020304" pitchFamily="18" charset="0"/>
              <a:ea typeface="华文仿宋" panose="02010600040101010101" pitchFamily="2" charset="-122"/>
            </a:endParaRPr>
          </a:p>
        </p:txBody>
      </p:sp>
      <p:graphicFrame>
        <p:nvGraphicFramePr>
          <p:cNvPr id="407567" name="Object 25"/>
          <p:cNvGraphicFramePr/>
          <p:nvPr/>
        </p:nvGraphicFramePr>
        <p:xfrm>
          <a:off x="3303588" y="5275263"/>
          <a:ext cx="2332037" cy="582612"/>
        </p:xfrm>
        <a:graphic>
          <a:graphicData uri="http://schemas.openxmlformats.org/presentationml/2006/ole">
            <mc:AlternateContent xmlns:mc="http://schemas.openxmlformats.org/markup-compatibility/2006">
              <mc:Choice xmlns:v="urn:schemas-microsoft-com:vml" Requires="v">
                <p:oleObj spid="_x0000_s3209" name="" r:id="rId11" imgW="20116800" imgH="5486400" progId="Equation.3">
                  <p:embed/>
                </p:oleObj>
              </mc:Choice>
              <mc:Fallback>
                <p:oleObj name="" r:id="rId11" imgW="20116800" imgH="5486400" progId="Equation.3">
                  <p:embed/>
                  <p:pic>
                    <p:nvPicPr>
                      <p:cNvPr id="0" name="图片 3208"/>
                      <p:cNvPicPr/>
                      <p:nvPr/>
                    </p:nvPicPr>
                    <p:blipFill>
                      <a:blip r:embed="rId12"/>
                      <a:stretch>
                        <a:fillRect/>
                      </a:stretch>
                    </p:blipFill>
                    <p:spPr>
                      <a:xfrm>
                        <a:off x="3303588" y="5275263"/>
                        <a:ext cx="2332037" cy="582612"/>
                      </a:xfrm>
                      <a:prstGeom prst="rect">
                        <a:avLst/>
                      </a:prstGeom>
                      <a:noFill/>
                      <a:ln w="38100">
                        <a:noFill/>
                        <a:miter/>
                      </a:ln>
                    </p:spPr>
                  </p:pic>
                </p:oleObj>
              </mc:Fallback>
            </mc:AlternateContent>
          </a:graphicData>
        </a:graphic>
      </p:graphicFrame>
      <p:sp>
        <p:nvSpPr>
          <p:cNvPr id="67610" name="Text Box 26"/>
          <p:cNvSpPr txBox="1"/>
          <p:nvPr/>
        </p:nvSpPr>
        <p:spPr>
          <a:xfrm>
            <a:off x="6048375" y="5233988"/>
            <a:ext cx="2743200" cy="528637"/>
          </a:xfrm>
          <a:prstGeom prst="rect">
            <a:avLst/>
          </a:prstGeom>
          <a:gradFill rotWithShape="0">
            <a:gsLst>
              <a:gs pos="0">
                <a:schemeClr val="accent1"/>
              </a:gs>
              <a:gs pos="50000">
                <a:srgbClr val="FFFFFF"/>
              </a:gs>
              <a:gs pos="100000">
                <a:schemeClr val="accent1"/>
              </a:gs>
            </a:gsLst>
            <a:lin ang="5400000" scaled="1"/>
            <a:tileRect/>
          </a:gradFill>
          <a:ln w="9525" cap="flat" cmpd="sng">
            <a:solidFill>
              <a:schemeClr val="tx2"/>
            </a:solidFill>
            <a:prstDash val="solid"/>
            <a:miter/>
            <a:headEnd type="none" w="med" len="med"/>
            <a:tailEnd type="none" w="med" len="med"/>
          </a:ln>
        </p:spPr>
        <p:txBody>
          <a:bodyPr anchor="t">
            <a:spAutoFit/>
          </a:bodyPr>
          <a:p>
            <a:pPr algn="ctr">
              <a:spcBef>
                <a:spcPct val="50000"/>
              </a:spcBef>
            </a:pPr>
            <a:r>
              <a:rPr lang="zh-CN" altLang="en-US">
                <a:latin typeface="Times New Roman" panose="02020603050405020304" pitchFamily="18" charset="0"/>
                <a:ea typeface="宋体" panose="02010600030101010101" pitchFamily="2" charset="-122"/>
              </a:rPr>
              <a:t>振动始终</a:t>
            </a:r>
            <a:r>
              <a:rPr lang="zh-CN" altLang="en-US">
                <a:solidFill>
                  <a:srgbClr val="CC0000"/>
                </a:solidFill>
                <a:latin typeface="Times New Roman" panose="02020603050405020304" pitchFamily="18" charset="0"/>
                <a:ea typeface="宋体" panose="02010600030101010101" pitchFamily="2" charset="-122"/>
              </a:rPr>
              <a:t>减弱</a:t>
            </a:r>
            <a:endParaRPr lang="zh-CN" altLang="en-US">
              <a:solidFill>
                <a:srgbClr val="CC0000"/>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593"/>
                                        </p:tgtEl>
                                        <p:attrNameLst>
                                          <p:attrName>style.visibility</p:attrName>
                                        </p:attrNameLst>
                                      </p:cBhvr>
                                      <p:to>
                                        <p:strVal val="visible"/>
                                      </p:to>
                                    </p:set>
                                    <p:anim calcmode="lin" valueType="num">
                                      <p:cBhvr>
                                        <p:cTn id="7" dur="500" fill="hold"/>
                                        <p:tgtEl>
                                          <p:spTgt spid="67593"/>
                                        </p:tgtEl>
                                        <p:attrNameLst>
                                          <p:attrName>ppt_x</p:attrName>
                                        </p:attrNameLst>
                                      </p:cBhvr>
                                      <p:tavLst>
                                        <p:tav tm="0">
                                          <p:val>
                                            <p:strVal val="#ppt_x"/>
                                          </p:val>
                                        </p:tav>
                                        <p:tav tm="100000">
                                          <p:val>
                                            <p:strVal val="#ppt_x"/>
                                          </p:val>
                                        </p:tav>
                                      </p:tavLst>
                                    </p:anim>
                                    <p:anim calcmode="lin" valueType="num">
                                      <p:cBhvr>
                                        <p:cTn id="8" dur="500" fill="hold"/>
                                        <p:tgtEl>
                                          <p:spTgt spid="675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07555"/>
                                        </p:tgtEl>
                                        <p:attrNameLst>
                                          <p:attrName>style.visibility</p:attrName>
                                        </p:attrNameLst>
                                      </p:cBhvr>
                                      <p:to>
                                        <p:strVal val="visible"/>
                                      </p:to>
                                    </p:set>
                                    <p:animEffect transition="in" filter="slide(fromBottom)">
                                      <p:cBhvr>
                                        <p:cTn id="13" dur="500"/>
                                        <p:tgtEl>
                                          <p:spTgt spid="40755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7604"/>
                                        </p:tgtEl>
                                        <p:attrNameLst>
                                          <p:attrName>style.visibility</p:attrName>
                                        </p:attrNameLst>
                                      </p:cBhvr>
                                      <p:to>
                                        <p:strVal val="visible"/>
                                      </p:to>
                                    </p:set>
                                    <p:animEffect transition="in" filter="wipe(down)">
                                      <p:cBhvr>
                                        <p:cTn id="23" dur="500"/>
                                        <p:tgtEl>
                                          <p:spTgt spid="6760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07561"/>
                                        </p:tgtEl>
                                        <p:attrNameLst>
                                          <p:attrName>style.visibility</p:attrName>
                                        </p:attrNameLst>
                                      </p:cBhvr>
                                      <p:to>
                                        <p:strVal val="visible"/>
                                      </p:to>
                                    </p:set>
                                    <p:animEffect transition="in" filter="wipe(left)">
                                      <p:cBhvr>
                                        <p:cTn id="28" dur="500"/>
                                        <p:tgtEl>
                                          <p:spTgt spid="407561"/>
                                        </p:tgtEl>
                                      </p:cBhvr>
                                    </p:animEffect>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nodeType="clickEffect">
                                  <p:stCondLst>
                                    <p:cond delay="0"/>
                                  </p:stCondLst>
                                  <p:childTnLst>
                                    <p:set>
                                      <p:cBhvr>
                                        <p:cTn id="32" dur="1" fill="hold">
                                          <p:stCondLst>
                                            <p:cond delay="0"/>
                                          </p:stCondLst>
                                        </p:cTn>
                                        <p:tgtEl>
                                          <p:spTgt spid="407564"/>
                                        </p:tgtEl>
                                        <p:attrNameLst>
                                          <p:attrName>style.visibility</p:attrName>
                                        </p:attrNameLst>
                                      </p:cBhvr>
                                      <p:to>
                                        <p:strVal val="visible"/>
                                      </p:to>
                                    </p:set>
                                    <p:anim calcmode="lin" valueType="num">
                                      <p:cBhvr>
                                        <p:cTn id="33" dur="500" fill="hold"/>
                                        <p:tgtEl>
                                          <p:spTgt spid="407564"/>
                                        </p:tgtEl>
                                        <p:attrNameLst>
                                          <p:attrName>ppt_w</p:attrName>
                                        </p:attrNameLst>
                                      </p:cBhvr>
                                      <p:tavLst>
                                        <p:tav tm="0">
                                          <p:val>
                                            <p:fltVal val="0.000000"/>
                                          </p:val>
                                        </p:tav>
                                        <p:tav tm="100000">
                                          <p:val>
                                            <p:strVal val="#ppt_w"/>
                                          </p:val>
                                        </p:tav>
                                      </p:tavLst>
                                    </p:anim>
                                    <p:anim calcmode="lin" valueType="num">
                                      <p:cBhvr>
                                        <p:cTn id="34" dur="500" fill="hold"/>
                                        <p:tgtEl>
                                          <p:spTgt spid="407564"/>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iterate type="lt">
                                    <p:tmPct val="100000"/>
                                  </p:iterate>
                                  <p:childTnLst>
                                    <p:set>
                                      <p:cBhvr>
                                        <p:cTn id="38" dur="1" fill="hold">
                                          <p:stCondLst>
                                            <p:cond delay="0"/>
                                          </p:stCondLst>
                                        </p:cTn>
                                        <p:tgtEl>
                                          <p:spTgt spid="67607"/>
                                        </p:tgtEl>
                                        <p:attrNameLst>
                                          <p:attrName>style.visibility</p:attrName>
                                        </p:attrNameLst>
                                      </p:cBhvr>
                                      <p:to>
                                        <p:strVal val="visible"/>
                                      </p:to>
                                    </p:set>
                                    <p:animEffect transition="in" filter="checkerboard(across)">
                                      <p:cBhvr>
                                        <p:cTn id="39" dur="75"/>
                                        <p:tgtEl>
                                          <p:spTgt spid="67607"/>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407562"/>
                                        </p:tgtEl>
                                        <p:attrNameLst>
                                          <p:attrName>style.visibility</p:attrName>
                                        </p:attrNameLst>
                                      </p:cBhvr>
                                      <p:to>
                                        <p:strVal val="visible"/>
                                      </p:to>
                                    </p:set>
                                    <p:animEffect transition="in" filter="strips(downRight)">
                                      <p:cBhvr>
                                        <p:cTn id="44" dur="500"/>
                                        <p:tgtEl>
                                          <p:spTgt spid="40756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407567"/>
                                        </p:tgtEl>
                                        <p:attrNameLst>
                                          <p:attrName>style.visibility</p:attrName>
                                        </p:attrNameLst>
                                      </p:cBhvr>
                                      <p:to>
                                        <p:strVal val="visible"/>
                                      </p:to>
                                    </p:set>
                                    <p:animEffect transition="in" filter="dissolve">
                                      <p:cBhvr>
                                        <p:cTn id="49" dur="500"/>
                                        <p:tgtEl>
                                          <p:spTgt spid="407567"/>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grpId="0" nodeType="clickEffect">
                                  <p:stCondLst>
                                    <p:cond delay="0"/>
                                  </p:stCondLst>
                                  <p:childTnLst>
                                    <p:set>
                                      <p:cBhvr>
                                        <p:cTn id="53" dur="1" fill="hold">
                                          <p:stCondLst>
                                            <p:cond delay="0"/>
                                          </p:stCondLst>
                                        </p:cTn>
                                        <p:tgtEl>
                                          <p:spTgt spid="67610"/>
                                        </p:tgtEl>
                                        <p:attrNameLst>
                                          <p:attrName>style.visibility</p:attrName>
                                        </p:attrNameLst>
                                      </p:cBhvr>
                                      <p:to>
                                        <p:strVal val="visible"/>
                                      </p:to>
                                    </p:set>
                                    <p:animEffect transition="in" filter="slide(fromLeft)">
                                      <p:cBhvr>
                                        <p:cTn id="54" dur="500"/>
                                        <p:tgtEl>
                                          <p:spTgt spid="67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3" grpId="0"/>
      <p:bldP spid="67604" grpId="0" bldLvl="0" animBg="1"/>
      <p:bldP spid="67607" grpId="0" bldLvl="0" animBg="1"/>
      <p:bldP spid="67610"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灯片编号占位符 3"/>
          <p:cNvSpPr>
            <a:spLocks noGrp="1"/>
          </p:cNvSpPr>
          <p:nvPr>
            <p:ph type="sldNum" sz="quarter" idx="4294967295"/>
          </p:nvPr>
        </p:nvSpPr>
        <p:spPr>
          <a:xfrm>
            <a:off x="6958013" y="6373813"/>
            <a:ext cx="2133600" cy="47625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a:fld>
            <a:endParaRPr lang="en-US" altLang="zh-CN"/>
          </a:p>
        </p:txBody>
      </p:sp>
      <p:sp>
        <p:nvSpPr>
          <p:cNvPr id="114692" name="Text Box 4"/>
          <p:cNvSpPr txBox="1"/>
          <p:nvPr/>
        </p:nvSpPr>
        <p:spPr>
          <a:xfrm>
            <a:off x="34925" y="117475"/>
            <a:ext cx="8985250" cy="1371600"/>
          </a:xfrm>
          <a:prstGeom prst="rect">
            <a:avLst/>
          </a:prstGeom>
          <a:noFill/>
          <a:ln w="9525">
            <a:noFill/>
          </a:ln>
        </p:spPr>
        <p:txBody>
          <a:bodyPr anchor="t">
            <a:spAutoFit/>
          </a:bodyPr>
          <a:p>
            <a:r>
              <a:rPr lang="zh-CN" altLang="en-US">
                <a:solidFill>
                  <a:srgbClr val="FF0000"/>
                </a:solidFill>
                <a:latin typeface="楷体_GB2312" panose="02010609030101010101" pitchFamily="49" charset="-122"/>
                <a:ea typeface="楷体_GB2312" panose="02010609030101010101" pitchFamily="49" charset="-122"/>
              </a:rPr>
              <a:t>例</a:t>
            </a:r>
            <a:r>
              <a:rPr lang="en-US" altLang="zh-CN">
                <a:solidFill>
                  <a:srgbClr val="FF0000"/>
                </a:solidFill>
                <a:latin typeface="楷体_GB2312" panose="02010609030101010101" pitchFamily="49" charset="-122"/>
                <a:ea typeface="楷体_GB2312" panose="02010609030101010101" pitchFamily="49" charset="-122"/>
              </a:rPr>
              <a:t>:</a:t>
            </a:r>
            <a:r>
              <a:rPr lang="en-US" altLang="zh-CN">
                <a:solidFill>
                  <a:schemeClr val="tx1"/>
                </a:solidFill>
                <a:latin typeface="楷体_GB2312" panose="02010609030101010101" pitchFamily="49" charset="-122"/>
                <a:ea typeface="楷体_GB2312" panose="02010609030101010101" pitchFamily="49" charset="-122"/>
              </a:rPr>
              <a:t> </a:t>
            </a:r>
            <a:r>
              <a:rPr lang="zh-CN" altLang="en-US">
                <a:latin typeface="楷体_GB2312" panose="02010609030101010101" pitchFamily="49" charset="-122"/>
                <a:ea typeface="楷体_GB2312" panose="02010609030101010101" pitchFamily="49" charset="-122"/>
              </a:rPr>
              <a:t>位于</a:t>
            </a:r>
            <a:r>
              <a:rPr lang="en-US" altLang="zh-CN" i="1">
                <a:latin typeface="Times New Roman" panose="02020603050405020304" pitchFamily="18" charset="0"/>
                <a:ea typeface="楷体_GB2312" panose="02010609030101010101" pitchFamily="49" charset="-122"/>
              </a:rPr>
              <a:t>A</a:t>
            </a:r>
            <a:r>
              <a:rPr lang="zh-CN" altLang="en-US" i="1">
                <a:latin typeface="Times New Roman" panose="02020603050405020304" pitchFamily="18" charset="0"/>
                <a:ea typeface="楷体_GB2312" panose="02010609030101010101" pitchFamily="49" charset="-122"/>
              </a:rPr>
              <a:t>、</a:t>
            </a:r>
            <a:r>
              <a:rPr lang="en-US" altLang="zh-CN" i="1">
                <a:latin typeface="Times New Roman" panose="02020603050405020304" pitchFamily="18" charset="0"/>
                <a:ea typeface="楷体_GB2312" panose="02010609030101010101" pitchFamily="49" charset="-122"/>
              </a:rPr>
              <a:t>B</a:t>
            </a:r>
            <a:r>
              <a:rPr lang="zh-CN" altLang="en-US">
                <a:latin typeface="楷体_GB2312" panose="02010609030101010101" pitchFamily="49" charset="-122"/>
                <a:ea typeface="楷体_GB2312" panose="02010609030101010101" pitchFamily="49" charset="-122"/>
              </a:rPr>
              <a:t>两点的两个波源，振幅相等，频率都是</a:t>
            </a:r>
            <a:r>
              <a:rPr lang="en-US" altLang="zh-CN">
                <a:latin typeface="Times New Roman" panose="02020603050405020304" pitchFamily="18" charset="0"/>
                <a:ea typeface="楷体_GB2312" panose="02010609030101010101" pitchFamily="49" charset="-122"/>
              </a:rPr>
              <a:t>100Hz</a:t>
            </a:r>
            <a:r>
              <a:rPr lang="zh-CN" altLang="en-US">
                <a:latin typeface="楷体_GB2312" panose="02010609030101010101" pitchFamily="49" charset="-122"/>
                <a:ea typeface="楷体_GB2312" panose="02010609030101010101" pitchFamily="49" charset="-122"/>
              </a:rPr>
              <a:t>，相位差为</a:t>
            </a:r>
            <a:r>
              <a:rPr lang="zh-CN" altLang="en-US">
                <a:latin typeface="楷体_GB2312" panose="02010609030101010101" pitchFamily="49" charset="-122"/>
                <a:ea typeface="楷体_GB2312" panose="02010609030101010101" pitchFamily="49" charset="-122"/>
                <a:sym typeface="Symbol" panose="05050102010706020507" pitchFamily="18" charset="2"/>
              </a:rPr>
              <a:t></a:t>
            </a:r>
            <a:r>
              <a:rPr lang="zh-CN" altLang="en-US">
                <a:latin typeface="楷体_GB2312" panose="02010609030101010101" pitchFamily="49" charset="-122"/>
                <a:ea typeface="楷体_GB2312" panose="02010609030101010101" pitchFamily="49" charset="-122"/>
              </a:rPr>
              <a:t>，其</a:t>
            </a:r>
            <a:r>
              <a:rPr lang="en-US" altLang="zh-CN" i="1">
                <a:latin typeface="Times New Roman" panose="02020603050405020304" pitchFamily="18" charset="0"/>
                <a:ea typeface="楷体_GB2312" panose="02010609030101010101" pitchFamily="49" charset="-122"/>
              </a:rPr>
              <a:t>A</a:t>
            </a:r>
            <a:r>
              <a:rPr lang="zh-CN" altLang="en-US" i="1">
                <a:latin typeface="Times New Roman" panose="02020603050405020304" pitchFamily="18" charset="0"/>
                <a:ea typeface="楷体_GB2312" panose="02010609030101010101" pitchFamily="49" charset="-122"/>
              </a:rPr>
              <a:t>、</a:t>
            </a:r>
            <a:r>
              <a:rPr lang="en-US" altLang="zh-CN" i="1">
                <a:latin typeface="Times New Roman" panose="02020603050405020304" pitchFamily="18" charset="0"/>
                <a:ea typeface="楷体_GB2312" panose="02010609030101010101" pitchFamily="49" charset="-122"/>
              </a:rPr>
              <a:t>B</a:t>
            </a:r>
            <a:r>
              <a:rPr lang="zh-CN" altLang="en-US">
                <a:latin typeface="楷体_GB2312" panose="02010609030101010101" pitchFamily="49" charset="-122"/>
                <a:ea typeface="楷体_GB2312" panose="02010609030101010101" pitchFamily="49" charset="-122"/>
              </a:rPr>
              <a:t>相距</a:t>
            </a:r>
            <a:r>
              <a:rPr lang="en-US" altLang="zh-CN">
                <a:latin typeface="Times New Roman" panose="02020603050405020304" pitchFamily="18" charset="0"/>
                <a:ea typeface="楷体_GB2312" panose="02010609030101010101" pitchFamily="49" charset="-122"/>
              </a:rPr>
              <a:t>30m</a:t>
            </a:r>
            <a:r>
              <a:rPr lang="zh-CN" altLang="en-US">
                <a:latin typeface="楷体_GB2312" panose="02010609030101010101" pitchFamily="49" charset="-122"/>
                <a:ea typeface="楷体_GB2312" panose="02010609030101010101" pitchFamily="49" charset="-122"/>
              </a:rPr>
              <a:t>，波速为</a:t>
            </a:r>
            <a:r>
              <a:rPr lang="en-US" altLang="zh-CN">
                <a:latin typeface="Times New Roman" panose="02020603050405020304" pitchFamily="18" charset="0"/>
                <a:ea typeface="楷体_GB2312" panose="02010609030101010101" pitchFamily="49" charset="-122"/>
              </a:rPr>
              <a:t>400m/s</a:t>
            </a:r>
            <a:r>
              <a:rPr lang="zh-CN" altLang="en-US">
                <a:latin typeface="楷体_GB2312" panose="02010609030101010101" pitchFamily="49" charset="-122"/>
                <a:ea typeface="楷体_GB2312" panose="02010609030101010101" pitchFamily="49" charset="-122"/>
              </a:rPr>
              <a:t>，求</a:t>
            </a:r>
            <a:r>
              <a:rPr lang="en-US" altLang="zh-CN">
                <a:latin typeface="楷体_GB2312" panose="02010609030101010101" pitchFamily="49" charset="-122"/>
                <a:ea typeface="楷体_GB2312" panose="02010609030101010101" pitchFamily="49" charset="-122"/>
              </a:rPr>
              <a:t>:</a:t>
            </a:r>
            <a:r>
              <a:rPr lang="en-US" altLang="zh-CN" i="1">
                <a:latin typeface="Times New Roman" panose="02020603050405020304" pitchFamily="18" charset="0"/>
                <a:ea typeface="楷体_GB2312" panose="02010609030101010101" pitchFamily="49" charset="-122"/>
              </a:rPr>
              <a:t>A</a:t>
            </a:r>
            <a:r>
              <a:rPr lang="zh-CN" altLang="en-US" i="1">
                <a:latin typeface="Times New Roman" panose="02020603050405020304" pitchFamily="18" charset="0"/>
                <a:ea typeface="楷体_GB2312" panose="02010609030101010101" pitchFamily="49" charset="-122"/>
              </a:rPr>
              <a:t>、</a:t>
            </a:r>
            <a:r>
              <a:rPr lang="en-US" altLang="zh-CN" i="1">
                <a:latin typeface="Times New Roman" panose="02020603050405020304" pitchFamily="18" charset="0"/>
                <a:ea typeface="楷体_GB2312" panose="02010609030101010101" pitchFamily="49" charset="-122"/>
              </a:rPr>
              <a:t>B</a:t>
            </a:r>
            <a:r>
              <a:rPr lang="zh-CN" altLang="en-US">
                <a:latin typeface="楷体_GB2312" panose="02010609030101010101" pitchFamily="49" charset="-122"/>
                <a:ea typeface="楷体_GB2312" panose="02010609030101010101" pitchFamily="49" charset="-122"/>
              </a:rPr>
              <a:t>连线之间因相干干涉而静止的各点的位置。</a:t>
            </a:r>
            <a:endParaRPr lang="zh-CN" altLang="zh-CN">
              <a:latin typeface="楷体_GB2312" panose="02010609030101010101" pitchFamily="49" charset="-122"/>
              <a:ea typeface="楷体_GB2312" panose="02010609030101010101" pitchFamily="49" charset="-122"/>
            </a:endParaRPr>
          </a:p>
        </p:txBody>
      </p:sp>
      <p:sp>
        <p:nvSpPr>
          <p:cNvPr id="114710" name="Text Box 22"/>
          <p:cNvSpPr txBox="1"/>
          <p:nvPr/>
        </p:nvSpPr>
        <p:spPr>
          <a:xfrm>
            <a:off x="238125" y="1625600"/>
            <a:ext cx="8372475" cy="519113"/>
          </a:xfrm>
          <a:prstGeom prst="rect">
            <a:avLst/>
          </a:prstGeom>
          <a:noFill/>
          <a:ln w="9525">
            <a:noFill/>
          </a:ln>
        </p:spPr>
        <p:txBody>
          <a:bodyPr anchor="t">
            <a:spAutoFit/>
          </a:bodyPr>
          <a:p>
            <a:pPr eaLnBrk="0" hangingPunct="0"/>
            <a:r>
              <a:rPr lang="zh-CN" altLang="en-US">
                <a:latin typeface="楷体_GB2312" panose="02010609030101010101" pitchFamily="49" charset="-122"/>
                <a:ea typeface="楷体_GB2312" panose="02010609030101010101" pitchFamily="49" charset="-122"/>
              </a:rPr>
              <a:t>解：如图所示，取</a:t>
            </a:r>
            <a:r>
              <a:rPr lang="en-US" altLang="zh-CN" i="1">
                <a:latin typeface="Times New Roman" panose="02020603050405020304" pitchFamily="18" charset="0"/>
                <a:ea typeface="楷体_GB2312" panose="02010609030101010101" pitchFamily="49" charset="-122"/>
              </a:rPr>
              <a:t>A</a:t>
            </a:r>
            <a:r>
              <a:rPr lang="zh-CN" altLang="en-US">
                <a:latin typeface="楷体_GB2312" panose="02010609030101010101" pitchFamily="49" charset="-122"/>
                <a:ea typeface="楷体_GB2312" panose="02010609030101010101" pitchFamily="49" charset="-122"/>
              </a:rPr>
              <a:t>点为坐标原点，</a:t>
            </a:r>
            <a:r>
              <a:rPr lang="en-US" altLang="zh-CN" i="1">
                <a:latin typeface="Times New Roman" panose="02020603050405020304" pitchFamily="18" charset="0"/>
                <a:ea typeface="楷体_GB2312" panose="02010609030101010101" pitchFamily="49" charset="-122"/>
              </a:rPr>
              <a:t>A</a:t>
            </a:r>
            <a:r>
              <a:rPr lang="zh-CN" altLang="en-US" i="1">
                <a:latin typeface="Times New Roman" panose="02020603050405020304" pitchFamily="18" charset="0"/>
                <a:ea typeface="楷体_GB2312" panose="02010609030101010101" pitchFamily="49" charset="-122"/>
              </a:rPr>
              <a:t>、</a:t>
            </a:r>
            <a:r>
              <a:rPr lang="en-US" altLang="zh-CN" i="1">
                <a:latin typeface="Times New Roman" panose="02020603050405020304" pitchFamily="18" charset="0"/>
                <a:ea typeface="楷体_GB2312" panose="02010609030101010101" pitchFamily="49" charset="-122"/>
              </a:rPr>
              <a:t>B</a:t>
            </a:r>
            <a:r>
              <a:rPr lang="zh-CN" altLang="en-US">
                <a:latin typeface="楷体_GB2312" panose="02010609030101010101" pitchFamily="49" charset="-122"/>
                <a:ea typeface="楷体_GB2312" panose="02010609030101010101" pitchFamily="49" charset="-122"/>
              </a:rPr>
              <a:t>联线为</a:t>
            </a:r>
            <a:r>
              <a:rPr lang="en-US" altLang="zh-CN" i="1">
                <a:latin typeface="Times New Roman" panose="02020603050405020304" pitchFamily="18" charset="0"/>
                <a:ea typeface="楷体_GB2312" panose="02010609030101010101" pitchFamily="49" charset="-122"/>
              </a:rPr>
              <a:t>x</a:t>
            </a:r>
            <a:r>
              <a:rPr lang="zh-CN" altLang="en-US">
                <a:latin typeface="楷体_GB2312" panose="02010609030101010101" pitchFamily="49" charset="-122"/>
                <a:ea typeface="楷体_GB2312" panose="02010609030101010101" pitchFamily="49" charset="-122"/>
              </a:rPr>
              <a:t>轴</a:t>
            </a:r>
            <a:r>
              <a:rPr lang="en-US" altLang="zh-CN">
                <a:latin typeface="楷体_GB2312" panose="02010609030101010101" pitchFamily="49" charset="-122"/>
                <a:ea typeface="楷体_GB2312" panose="02010609030101010101" pitchFamily="49" charset="-122"/>
              </a:rPr>
              <a:t>.</a:t>
            </a:r>
            <a:endParaRPr lang="en-US" altLang="zh-CN">
              <a:latin typeface="楷体_GB2312" panose="02010609030101010101" pitchFamily="49" charset="-122"/>
              <a:ea typeface="楷体_GB2312" panose="02010609030101010101" pitchFamily="49" charset="-122"/>
            </a:endParaRPr>
          </a:p>
        </p:txBody>
      </p:sp>
      <p:grpSp>
        <p:nvGrpSpPr>
          <p:cNvPr id="114711" name="Group 23"/>
          <p:cNvGrpSpPr/>
          <p:nvPr/>
        </p:nvGrpSpPr>
        <p:grpSpPr>
          <a:xfrm>
            <a:off x="5299075" y="2776538"/>
            <a:ext cx="3648075" cy="1339850"/>
            <a:chOff x="3560" y="2788"/>
            <a:chExt cx="2126" cy="521"/>
          </a:xfrm>
        </p:grpSpPr>
        <p:sp>
          <p:nvSpPr>
            <p:cNvPr id="63493" name="Line 24"/>
            <p:cNvSpPr/>
            <p:nvPr/>
          </p:nvSpPr>
          <p:spPr>
            <a:xfrm>
              <a:off x="3589" y="2982"/>
              <a:ext cx="2041" cy="0"/>
            </a:xfrm>
            <a:prstGeom prst="line">
              <a:avLst/>
            </a:prstGeom>
            <a:ln w="9525" cap="flat" cmpd="sng">
              <a:solidFill>
                <a:schemeClr val="tx1"/>
              </a:solidFill>
              <a:prstDash val="solid"/>
              <a:round/>
              <a:headEnd type="none" w="med" len="med"/>
              <a:tailEnd type="triangl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63494" name="Text Box 25"/>
            <p:cNvSpPr txBox="1"/>
            <p:nvPr/>
          </p:nvSpPr>
          <p:spPr>
            <a:xfrm>
              <a:off x="3658" y="3150"/>
              <a:ext cx="223" cy="154"/>
            </a:xfrm>
            <a:prstGeom prst="rect">
              <a:avLst/>
            </a:prstGeom>
            <a:noFill/>
            <a:ln w="9525">
              <a:noFill/>
            </a:ln>
          </p:spPr>
          <p:txBody>
            <a:bodyPr anchor="t">
              <a:spAutoFit/>
            </a:bodyPr>
            <a:p>
              <a:r>
                <a:rPr lang="en-US" altLang="zh-CN" sz="2000" i="1">
                  <a:latin typeface="Times New Roman" panose="02020603050405020304" pitchFamily="18" charset="0"/>
                  <a:ea typeface="宋体" panose="02010600030101010101" pitchFamily="2" charset="-122"/>
                </a:rPr>
                <a:t>A</a:t>
              </a:r>
              <a:endParaRPr lang="en-US" altLang="zh-CN" sz="2000" i="1">
                <a:latin typeface="Times New Roman" panose="02020603050405020304" pitchFamily="18" charset="0"/>
                <a:ea typeface="宋体" panose="02010600030101010101" pitchFamily="2" charset="-122"/>
              </a:endParaRPr>
            </a:p>
          </p:txBody>
        </p:sp>
        <p:sp>
          <p:nvSpPr>
            <p:cNvPr id="63495" name="Text Box 26"/>
            <p:cNvSpPr txBox="1"/>
            <p:nvPr/>
          </p:nvSpPr>
          <p:spPr>
            <a:xfrm>
              <a:off x="5490" y="2848"/>
              <a:ext cx="196" cy="154"/>
            </a:xfrm>
            <a:prstGeom prst="rect">
              <a:avLst/>
            </a:prstGeom>
            <a:noFill/>
            <a:ln w="9525">
              <a:noFill/>
            </a:ln>
          </p:spPr>
          <p:txBody>
            <a:bodyPr anchor="t">
              <a:spAutoFit/>
            </a:bodyPr>
            <a:p>
              <a:r>
                <a:rPr lang="en-US" altLang="zh-CN" sz="2000" i="1">
                  <a:latin typeface="Times New Roman" panose="02020603050405020304" pitchFamily="18" charset="0"/>
                  <a:ea typeface="宋体" panose="02010600030101010101" pitchFamily="2" charset="-122"/>
                </a:rPr>
                <a:t>x</a:t>
              </a:r>
              <a:endParaRPr lang="en-US" altLang="zh-CN" sz="2000" i="1">
                <a:latin typeface="Times New Roman" panose="02020603050405020304" pitchFamily="18" charset="0"/>
                <a:ea typeface="宋体" panose="02010600030101010101" pitchFamily="2" charset="-122"/>
              </a:endParaRPr>
            </a:p>
          </p:txBody>
        </p:sp>
        <p:sp>
          <p:nvSpPr>
            <p:cNvPr id="63496" name="Line 27"/>
            <p:cNvSpPr/>
            <p:nvPr/>
          </p:nvSpPr>
          <p:spPr>
            <a:xfrm>
              <a:off x="3759" y="2982"/>
              <a:ext cx="0" cy="170"/>
            </a:xfrm>
            <a:prstGeom prst="line">
              <a:avLst/>
            </a:prstGeom>
            <a:ln w="9525" cap="flat" cmpd="sng">
              <a:solidFill>
                <a:schemeClr val="tx1"/>
              </a:solidFill>
              <a:prstDash val="solid"/>
              <a:round/>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63497" name="Line 28"/>
            <p:cNvSpPr/>
            <p:nvPr/>
          </p:nvSpPr>
          <p:spPr>
            <a:xfrm>
              <a:off x="5205" y="2982"/>
              <a:ext cx="0" cy="199"/>
            </a:xfrm>
            <a:prstGeom prst="line">
              <a:avLst/>
            </a:prstGeom>
            <a:ln w="9525" cap="flat" cmpd="sng">
              <a:solidFill>
                <a:schemeClr val="tx1"/>
              </a:solidFill>
              <a:prstDash val="solid"/>
              <a:round/>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63498" name="Text Box 29"/>
            <p:cNvSpPr txBox="1"/>
            <p:nvPr/>
          </p:nvSpPr>
          <p:spPr>
            <a:xfrm>
              <a:off x="5121" y="3155"/>
              <a:ext cx="223" cy="154"/>
            </a:xfrm>
            <a:prstGeom prst="rect">
              <a:avLst/>
            </a:prstGeom>
            <a:noFill/>
            <a:ln w="9525">
              <a:noFill/>
            </a:ln>
          </p:spPr>
          <p:txBody>
            <a:bodyPr anchor="t">
              <a:spAutoFit/>
            </a:bodyPr>
            <a:p>
              <a:r>
                <a:rPr lang="en-US" altLang="zh-CN" sz="2000" i="1">
                  <a:latin typeface="Times New Roman" panose="02020603050405020304" pitchFamily="18" charset="0"/>
                  <a:ea typeface="宋体" panose="02010600030101010101" pitchFamily="2" charset="-122"/>
                </a:rPr>
                <a:t>B</a:t>
              </a:r>
              <a:endParaRPr lang="en-US" altLang="zh-CN" sz="2000" i="1">
                <a:latin typeface="Times New Roman" panose="02020603050405020304" pitchFamily="18" charset="0"/>
                <a:ea typeface="宋体" panose="02010600030101010101" pitchFamily="2" charset="-122"/>
              </a:endParaRPr>
            </a:p>
          </p:txBody>
        </p:sp>
        <p:sp>
          <p:nvSpPr>
            <p:cNvPr id="63499" name="Text Box 30"/>
            <p:cNvSpPr txBox="1"/>
            <p:nvPr/>
          </p:nvSpPr>
          <p:spPr>
            <a:xfrm>
              <a:off x="3560" y="2790"/>
              <a:ext cx="196" cy="154"/>
            </a:xfrm>
            <a:prstGeom prst="rect">
              <a:avLst/>
            </a:prstGeom>
            <a:noFill/>
            <a:ln w="9525">
              <a:noFill/>
            </a:ln>
          </p:spPr>
          <p:txBody>
            <a:bodyPr anchor="t">
              <a:spAutoFit/>
            </a:bodyPr>
            <a:p>
              <a:r>
                <a:rPr lang="en-US" altLang="zh-CN" sz="2000" i="1">
                  <a:latin typeface="Times New Roman" panose="02020603050405020304" pitchFamily="18" charset="0"/>
                  <a:ea typeface="宋体" panose="02010600030101010101" pitchFamily="2" charset="-122"/>
                </a:rPr>
                <a:t>0</a:t>
              </a:r>
              <a:endParaRPr lang="en-US" altLang="zh-CN" sz="2000" i="1">
                <a:latin typeface="Times New Roman" panose="02020603050405020304" pitchFamily="18" charset="0"/>
                <a:ea typeface="宋体" panose="02010600030101010101" pitchFamily="2" charset="-122"/>
              </a:endParaRPr>
            </a:p>
          </p:txBody>
        </p:sp>
        <p:sp>
          <p:nvSpPr>
            <p:cNvPr id="63500" name="Line 31"/>
            <p:cNvSpPr/>
            <p:nvPr/>
          </p:nvSpPr>
          <p:spPr>
            <a:xfrm>
              <a:off x="4383" y="2982"/>
              <a:ext cx="0" cy="85"/>
            </a:xfrm>
            <a:prstGeom prst="line">
              <a:avLst/>
            </a:prstGeom>
            <a:ln w="9525" cap="flat" cmpd="sng">
              <a:solidFill>
                <a:schemeClr val="tx1"/>
              </a:solidFill>
              <a:prstDash val="solid"/>
              <a:round/>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63501" name="Line 32"/>
            <p:cNvSpPr/>
            <p:nvPr/>
          </p:nvSpPr>
          <p:spPr>
            <a:xfrm>
              <a:off x="3759" y="2954"/>
              <a:ext cx="624" cy="0"/>
            </a:xfrm>
            <a:prstGeom prst="line">
              <a:avLst/>
            </a:prstGeom>
            <a:ln w="9525" cap="flat" cmpd="sng">
              <a:solidFill>
                <a:schemeClr val="tx1"/>
              </a:solidFill>
              <a:prstDash val="solid"/>
              <a:round/>
              <a:headEnd type="none" w="med" len="med"/>
              <a:tailEnd type="triangl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63502" name="Text Box 33"/>
            <p:cNvSpPr txBox="1"/>
            <p:nvPr/>
          </p:nvSpPr>
          <p:spPr>
            <a:xfrm>
              <a:off x="3988" y="2788"/>
              <a:ext cx="196" cy="154"/>
            </a:xfrm>
            <a:prstGeom prst="rect">
              <a:avLst/>
            </a:prstGeom>
            <a:noFill/>
            <a:ln w="9525">
              <a:noFill/>
            </a:ln>
          </p:spPr>
          <p:txBody>
            <a:bodyPr anchor="t">
              <a:spAutoFit/>
            </a:bodyPr>
            <a:p>
              <a:r>
                <a:rPr lang="en-US" altLang="zh-CN" sz="2000" i="1">
                  <a:latin typeface="Times New Roman" panose="02020603050405020304" pitchFamily="18" charset="0"/>
                  <a:ea typeface="宋体" panose="02010600030101010101" pitchFamily="2" charset="-122"/>
                </a:rPr>
                <a:t>x</a:t>
              </a:r>
              <a:endParaRPr lang="en-US" altLang="zh-CN" sz="2000" i="1">
                <a:latin typeface="Times New Roman" panose="02020603050405020304" pitchFamily="18" charset="0"/>
                <a:ea typeface="宋体" panose="02010600030101010101" pitchFamily="2" charset="-122"/>
              </a:endParaRPr>
            </a:p>
          </p:txBody>
        </p:sp>
        <p:sp>
          <p:nvSpPr>
            <p:cNvPr id="63503" name="Line 34"/>
            <p:cNvSpPr/>
            <p:nvPr/>
          </p:nvSpPr>
          <p:spPr>
            <a:xfrm>
              <a:off x="4383" y="2954"/>
              <a:ext cx="822" cy="0"/>
            </a:xfrm>
            <a:prstGeom prst="line">
              <a:avLst/>
            </a:prstGeom>
            <a:ln w="9525" cap="flat" cmpd="sng">
              <a:solidFill>
                <a:schemeClr val="tx1"/>
              </a:solidFill>
              <a:prstDash val="solid"/>
              <a:round/>
              <a:headEnd type="triangle" w="med" len="med"/>
              <a:tailEnd type="triangl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63504" name="Text Box 35"/>
            <p:cNvSpPr txBox="1"/>
            <p:nvPr/>
          </p:nvSpPr>
          <p:spPr>
            <a:xfrm>
              <a:off x="4590" y="2788"/>
              <a:ext cx="409" cy="154"/>
            </a:xfrm>
            <a:prstGeom prst="rect">
              <a:avLst/>
            </a:prstGeom>
            <a:solidFill>
              <a:schemeClr val="bg1"/>
            </a:solidFill>
            <a:ln w="9525">
              <a:noFill/>
            </a:ln>
          </p:spPr>
          <p:txBody>
            <a:bodyPr anchor="t">
              <a:spAutoFit/>
            </a:bodyPr>
            <a:p>
              <a:r>
                <a:rPr lang="en-US" altLang="zh-CN" sz="2000">
                  <a:latin typeface="Times New Roman" panose="02020603050405020304" pitchFamily="18" charset="0"/>
                  <a:ea typeface="宋体" panose="02010600030101010101" pitchFamily="2" charset="-122"/>
                </a:rPr>
                <a:t>30-x</a:t>
              </a:r>
              <a:endParaRPr lang="en-US" altLang="zh-CN" sz="2000">
                <a:latin typeface="Times New Roman" panose="02020603050405020304" pitchFamily="18" charset="0"/>
                <a:ea typeface="宋体" panose="02010600030101010101" pitchFamily="2" charset="-122"/>
              </a:endParaRPr>
            </a:p>
          </p:txBody>
        </p:sp>
        <p:sp>
          <p:nvSpPr>
            <p:cNvPr id="63505" name="Line 36"/>
            <p:cNvSpPr/>
            <p:nvPr/>
          </p:nvSpPr>
          <p:spPr>
            <a:xfrm>
              <a:off x="3759" y="3124"/>
              <a:ext cx="1417" cy="0"/>
            </a:xfrm>
            <a:prstGeom prst="line">
              <a:avLst/>
            </a:prstGeom>
            <a:ln w="9525" cap="flat" cmpd="sng">
              <a:solidFill>
                <a:schemeClr val="tx1"/>
              </a:solidFill>
              <a:prstDash val="solid"/>
              <a:round/>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grpSp>
      <p:sp>
        <p:nvSpPr>
          <p:cNvPr id="114733" name="Text Box 45"/>
          <p:cNvSpPr txBox="1"/>
          <p:nvPr/>
        </p:nvSpPr>
        <p:spPr>
          <a:xfrm>
            <a:off x="188913" y="2305050"/>
            <a:ext cx="3554412" cy="519113"/>
          </a:xfrm>
          <a:prstGeom prst="rect">
            <a:avLst/>
          </a:prstGeom>
          <a:noFill/>
          <a:ln w="9525">
            <a:noFill/>
          </a:ln>
        </p:spPr>
        <p:txBody>
          <a:bodyPr anchor="t">
            <a:spAutoFit/>
          </a:bodyPr>
          <a:p>
            <a:pPr eaLnBrk="0" hangingPunct="0"/>
            <a:r>
              <a:rPr lang="zh-CN" altLang="en-US">
                <a:latin typeface="楷体_GB2312" panose="02010609030101010101" pitchFamily="49" charset="-122"/>
                <a:ea typeface="楷体_GB2312" panose="02010609030101010101" pitchFamily="49" charset="-122"/>
              </a:rPr>
              <a:t>取</a:t>
            </a:r>
            <a:r>
              <a:rPr lang="en-US" altLang="zh-CN" i="1">
                <a:latin typeface="Times New Roman" panose="02020603050405020304" pitchFamily="18" charset="0"/>
                <a:ea typeface="楷体_GB2312" panose="02010609030101010101" pitchFamily="49" charset="-122"/>
              </a:rPr>
              <a:t>A</a:t>
            </a:r>
            <a:r>
              <a:rPr lang="zh-CN" altLang="en-US">
                <a:latin typeface="楷体_GB2312" panose="02010609030101010101" pitchFamily="49" charset="-122"/>
                <a:ea typeface="楷体_GB2312" panose="02010609030101010101" pitchFamily="49" charset="-122"/>
              </a:rPr>
              <a:t>点的振动方程 </a:t>
            </a:r>
            <a:r>
              <a:rPr lang="en-US" altLang="zh-CN">
                <a:latin typeface="楷体_GB2312" panose="02010609030101010101" pitchFamily="49" charset="-122"/>
                <a:ea typeface="楷体_GB2312" panose="02010609030101010101" pitchFamily="49" charset="-122"/>
              </a:rPr>
              <a:t>:</a:t>
            </a:r>
            <a:endParaRPr lang="en-US" altLang="zh-CN">
              <a:latin typeface="楷体_GB2312" panose="02010609030101010101" pitchFamily="49" charset="-122"/>
              <a:ea typeface="楷体_GB2312" panose="02010609030101010101" pitchFamily="49" charset="-122"/>
            </a:endParaRPr>
          </a:p>
        </p:txBody>
      </p:sp>
      <p:graphicFrame>
        <p:nvGraphicFramePr>
          <p:cNvPr id="114734" name="Object 26"/>
          <p:cNvGraphicFramePr>
            <a:graphicFrameLocks noChangeAspect="1"/>
          </p:cNvGraphicFramePr>
          <p:nvPr/>
        </p:nvGraphicFramePr>
        <p:xfrm>
          <a:off x="1773238" y="2747963"/>
          <a:ext cx="3200400" cy="539750"/>
        </p:xfrm>
        <a:graphic>
          <a:graphicData uri="http://schemas.openxmlformats.org/presentationml/2006/ole">
            <mc:AlternateContent xmlns:mc="http://schemas.openxmlformats.org/markup-compatibility/2006">
              <mc:Choice xmlns:v="urn:schemas-microsoft-com:vml" Requires="v">
                <p:oleObj spid="_x0000_s3218" name="" r:id="rId1" imgW="1612900" imgH="292100" progId="Equation.3">
                  <p:embed/>
                </p:oleObj>
              </mc:Choice>
              <mc:Fallback>
                <p:oleObj name="" r:id="rId1" imgW="1612900" imgH="292100" progId="Equation.3">
                  <p:embed/>
                  <p:pic>
                    <p:nvPicPr>
                      <p:cNvPr id="0" name="图片 3217"/>
                      <p:cNvPicPr/>
                      <p:nvPr/>
                    </p:nvPicPr>
                    <p:blipFill>
                      <a:blip r:embed="rId2"/>
                      <a:stretch>
                        <a:fillRect/>
                      </a:stretch>
                    </p:blipFill>
                    <p:spPr>
                      <a:xfrm>
                        <a:off x="1773238" y="2747963"/>
                        <a:ext cx="3200400" cy="539750"/>
                      </a:xfrm>
                      <a:prstGeom prst="rect">
                        <a:avLst/>
                      </a:prstGeom>
                      <a:noFill/>
                      <a:ln w="38100">
                        <a:noFill/>
                        <a:miter/>
                      </a:ln>
                    </p:spPr>
                  </p:pic>
                </p:oleObj>
              </mc:Fallback>
            </mc:AlternateContent>
          </a:graphicData>
        </a:graphic>
      </p:graphicFrame>
      <p:sp>
        <p:nvSpPr>
          <p:cNvPr id="114735" name="Text Box 47"/>
          <p:cNvSpPr txBox="1"/>
          <p:nvPr/>
        </p:nvSpPr>
        <p:spPr>
          <a:xfrm>
            <a:off x="108268" y="5151755"/>
            <a:ext cx="4865687" cy="519113"/>
          </a:xfrm>
          <a:prstGeom prst="rect">
            <a:avLst/>
          </a:prstGeom>
          <a:noFill/>
          <a:ln w="9525">
            <a:noFill/>
          </a:ln>
        </p:spPr>
        <p:txBody>
          <a:bodyPr wrap="none" anchor="t">
            <a:spAutoFit/>
          </a:bodyPr>
          <a:p>
            <a:r>
              <a:rPr lang="zh-CN" altLang="en-US">
                <a:latin typeface="楷体_GB2312" panose="02010609030101010101" pitchFamily="49" charset="-122"/>
                <a:ea typeface="楷体_GB2312" panose="02010609030101010101" pitchFamily="49" charset="-122"/>
              </a:rPr>
              <a:t>在</a:t>
            </a:r>
            <a:r>
              <a:rPr lang="en-US" altLang="zh-CN" i="1">
                <a:latin typeface="Times New Roman" panose="02020603050405020304" pitchFamily="18" charset="0"/>
                <a:ea typeface="楷体_GB2312" panose="02010609030101010101" pitchFamily="49" charset="-122"/>
              </a:rPr>
              <a:t>x</a:t>
            </a:r>
            <a:r>
              <a:rPr lang="zh-CN" altLang="en-US">
                <a:latin typeface="楷体_GB2312" panose="02010609030101010101" pitchFamily="49" charset="-122"/>
                <a:ea typeface="楷体_GB2312" panose="02010609030101010101" pitchFamily="49" charset="-122"/>
              </a:rPr>
              <a:t>轴上</a:t>
            </a:r>
            <a:r>
              <a:rPr lang="en-US" altLang="zh-CN" i="1">
                <a:latin typeface="Times New Roman" panose="02020603050405020304" pitchFamily="18" charset="0"/>
                <a:ea typeface="楷体_GB2312" panose="02010609030101010101" pitchFamily="49" charset="-122"/>
              </a:rPr>
              <a:t>A</a:t>
            </a:r>
            <a:r>
              <a:rPr lang="zh-CN" altLang="en-US">
                <a:latin typeface="楷体_GB2312" panose="02010609030101010101" pitchFamily="49" charset="-122"/>
                <a:ea typeface="楷体_GB2312" panose="02010609030101010101" pitchFamily="49" charset="-122"/>
              </a:rPr>
              <a:t>点发出的行波方程：</a:t>
            </a:r>
            <a:endParaRPr lang="zh-CN" altLang="en-US">
              <a:latin typeface="楷体_GB2312" panose="02010609030101010101" pitchFamily="49" charset="-122"/>
              <a:ea typeface="楷体_GB2312" panose="02010609030101010101" pitchFamily="49" charset="-122"/>
            </a:endParaRPr>
          </a:p>
        </p:txBody>
      </p:sp>
      <p:graphicFrame>
        <p:nvGraphicFramePr>
          <p:cNvPr id="114736" name="Object 27"/>
          <p:cNvGraphicFramePr>
            <a:graphicFrameLocks noChangeAspect="1"/>
          </p:cNvGraphicFramePr>
          <p:nvPr/>
        </p:nvGraphicFramePr>
        <p:xfrm>
          <a:off x="1773238" y="5671185"/>
          <a:ext cx="3477260" cy="927735"/>
        </p:xfrm>
        <a:graphic>
          <a:graphicData uri="http://schemas.openxmlformats.org/presentationml/2006/ole">
            <mc:AlternateContent xmlns:mc="http://schemas.openxmlformats.org/markup-compatibility/2006">
              <mc:Choice xmlns:v="urn:schemas-microsoft-com:vml" Requires="v">
                <p:oleObj spid="_x0000_s3221" name="" r:id="rId3" imgW="1511300" imgH="393700" progId="Equation.3">
                  <p:embed/>
                </p:oleObj>
              </mc:Choice>
              <mc:Fallback>
                <p:oleObj name="" r:id="rId3" imgW="1511300" imgH="393700" progId="Equation.3">
                  <p:embed/>
                  <p:pic>
                    <p:nvPicPr>
                      <p:cNvPr id="0" name="图片 3220"/>
                      <p:cNvPicPr/>
                      <p:nvPr/>
                    </p:nvPicPr>
                    <p:blipFill>
                      <a:blip r:embed="rId4"/>
                      <a:stretch>
                        <a:fillRect/>
                      </a:stretch>
                    </p:blipFill>
                    <p:spPr>
                      <a:xfrm>
                        <a:off x="1773238" y="5671185"/>
                        <a:ext cx="3477260" cy="927735"/>
                      </a:xfrm>
                      <a:prstGeom prst="rect">
                        <a:avLst/>
                      </a:prstGeom>
                      <a:noFill/>
                      <a:ln w="38100">
                        <a:noFill/>
                        <a:miter/>
                      </a:ln>
                    </p:spPr>
                  </p:pic>
                </p:oleObj>
              </mc:Fallback>
            </mc:AlternateContent>
          </a:graphicData>
        </a:graphic>
      </p:graphicFrame>
      <p:sp>
        <p:nvSpPr>
          <p:cNvPr id="114737" name="Text Box 49"/>
          <p:cNvSpPr txBox="1"/>
          <p:nvPr/>
        </p:nvSpPr>
        <p:spPr>
          <a:xfrm>
            <a:off x="189230" y="3493770"/>
            <a:ext cx="2732088" cy="519113"/>
          </a:xfrm>
          <a:prstGeom prst="rect">
            <a:avLst/>
          </a:prstGeom>
          <a:noFill/>
          <a:ln w="9525">
            <a:noFill/>
          </a:ln>
        </p:spPr>
        <p:txBody>
          <a:bodyPr wrap="none" anchor="t">
            <a:spAutoFit/>
          </a:bodyPr>
          <a:p>
            <a:r>
              <a:rPr lang="en-US" altLang="zh-CN" i="1">
                <a:latin typeface="Times New Roman" panose="02020603050405020304" pitchFamily="18" charset="0"/>
                <a:ea typeface="楷体_GB2312" panose="02010609030101010101" pitchFamily="49" charset="-122"/>
              </a:rPr>
              <a:t>B</a:t>
            </a:r>
            <a:r>
              <a:rPr lang="zh-CN" altLang="en-US">
                <a:latin typeface="楷体_GB2312" panose="02010609030101010101" pitchFamily="49" charset="-122"/>
                <a:ea typeface="楷体_GB2312" panose="02010609030101010101" pitchFamily="49" charset="-122"/>
              </a:rPr>
              <a:t>点的振动方程</a:t>
            </a:r>
            <a:r>
              <a:rPr lang="en-US" altLang="zh-CN">
                <a:latin typeface="楷体_GB2312" panose="02010609030101010101" pitchFamily="49" charset="-122"/>
                <a:ea typeface="楷体_GB2312" panose="02010609030101010101" pitchFamily="49" charset="-122"/>
              </a:rPr>
              <a:t>:</a:t>
            </a:r>
            <a:endParaRPr lang="en-US" altLang="zh-CN">
              <a:latin typeface="楷体_GB2312" panose="02010609030101010101" pitchFamily="49" charset="-122"/>
              <a:ea typeface="楷体_GB2312" panose="02010609030101010101" pitchFamily="49" charset="-122"/>
            </a:endParaRPr>
          </a:p>
        </p:txBody>
      </p:sp>
      <p:graphicFrame>
        <p:nvGraphicFramePr>
          <p:cNvPr id="114738" name="Object 28"/>
          <p:cNvGraphicFramePr>
            <a:graphicFrameLocks noChangeAspect="1"/>
          </p:cNvGraphicFramePr>
          <p:nvPr/>
        </p:nvGraphicFramePr>
        <p:xfrm>
          <a:off x="1937385" y="4116705"/>
          <a:ext cx="2871788" cy="595313"/>
        </p:xfrm>
        <a:graphic>
          <a:graphicData uri="http://schemas.openxmlformats.org/presentationml/2006/ole">
            <mc:AlternateContent xmlns:mc="http://schemas.openxmlformats.org/markup-compatibility/2006">
              <mc:Choice xmlns:v="urn:schemas-microsoft-com:vml" Requires="v">
                <p:oleObj spid="_x0000_s3222" name="" r:id="rId5" imgW="1574800" imgH="292100" progId="Equation.3">
                  <p:embed/>
                </p:oleObj>
              </mc:Choice>
              <mc:Fallback>
                <p:oleObj name="" r:id="rId5" imgW="1574800" imgH="292100" progId="Equation.3">
                  <p:embed/>
                  <p:pic>
                    <p:nvPicPr>
                      <p:cNvPr id="0" name="图片 3221"/>
                      <p:cNvPicPr/>
                      <p:nvPr/>
                    </p:nvPicPr>
                    <p:blipFill>
                      <a:blip r:embed="rId6"/>
                      <a:stretch>
                        <a:fillRect/>
                      </a:stretch>
                    </p:blipFill>
                    <p:spPr>
                      <a:xfrm>
                        <a:off x="1937385" y="4116705"/>
                        <a:ext cx="2871788" cy="5953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692"/>
                                        </p:tgtEl>
                                        <p:attrNameLst>
                                          <p:attrName>style.visibility</p:attrName>
                                        </p:attrNameLst>
                                      </p:cBhvr>
                                      <p:to>
                                        <p:strVal val="visible"/>
                                      </p:to>
                                    </p:set>
                                    <p:animEffect transition="in" filter="wipe(left)">
                                      <p:cBhvr>
                                        <p:cTn id="7" dur="500"/>
                                        <p:tgtEl>
                                          <p:spTgt spid="1146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4710"/>
                                        </p:tgtEl>
                                        <p:attrNameLst>
                                          <p:attrName>style.visibility</p:attrName>
                                        </p:attrNameLst>
                                      </p:cBhvr>
                                      <p:to>
                                        <p:strVal val="visible"/>
                                      </p:to>
                                    </p:set>
                                    <p:animEffect transition="in" filter="wipe(left)">
                                      <p:cBhvr>
                                        <p:cTn id="12" dur="500"/>
                                        <p:tgtEl>
                                          <p:spTgt spid="1147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4711"/>
                                        </p:tgtEl>
                                        <p:attrNameLst>
                                          <p:attrName>style.visibility</p:attrName>
                                        </p:attrNameLst>
                                      </p:cBhvr>
                                      <p:to>
                                        <p:strVal val="visible"/>
                                      </p:to>
                                    </p:set>
                                    <p:animEffect transition="in" filter="wipe(left)">
                                      <p:cBhvr>
                                        <p:cTn id="17" dur="500"/>
                                        <p:tgtEl>
                                          <p:spTgt spid="1147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4733"/>
                                        </p:tgtEl>
                                        <p:attrNameLst>
                                          <p:attrName>style.visibility</p:attrName>
                                        </p:attrNameLst>
                                      </p:cBhvr>
                                      <p:to>
                                        <p:strVal val="visible"/>
                                      </p:to>
                                    </p:set>
                                    <p:animEffect transition="in" filter="wipe(left)">
                                      <p:cBhvr>
                                        <p:cTn id="22" dur="500"/>
                                        <p:tgtEl>
                                          <p:spTgt spid="1147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4734"/>
                                        </p:tgtEl>
                                        <p:attrNameLst>
                                          <p:attrName>style.visibility</p:attrName>
                                        </p:attrNameLst>
                                      </p:cBhvr>
                                      <p:to>
                                        <p:strVal val="visible"/>
                                      </p:to>
                                    </p:set>
                                    <p:animEffect transition="in" filter="wipe(left)">
                                      <p:cBhvr>
                                        <p:cTn id="27" dur="500"/>
                                        <p:tgtEl>
                                          <p:spTgt spid="1147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4737"/>
                                        </p:tgtEl>
                                        <p:attrNameLst>
                                          <p:attrName>style.visibility</p:attrName>
                                        </p:attrNameLst>
                                      </p:cBhvr>
                                      <p:to>
                                        <p:strVal val="visible"/>
                                      </p:to>
                                    </p:set>
                                    <p:animEffect transition="in" filter="wipe(left)">
                                      <p:cBhvr>
                                        <p:cTn id="32" dur="500"/>
                                        <p:tgtEl>
                                          <p:spTgt spid="1147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738"/>
                                        </p:tgtEl>
                                        <p:attrNameLst>
                                          <p:attrName>style.visibility</p:attrName>
                                        </p:attrNameLst>
                                      </p:cBhvr>
                                      <p:to>
                                        <p:strVal val="visible"/>
                                      </p:to>
                                    </p:set>
                                    <p:animEffect transition="in" filter="wipe(left)">
                                      <p:cBhvr>
                                        <p:cTn id="37" dur="500"/>
                                        <p:tgtEl>
                                          <p:spTgt spid="1147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735"/>
                                        </p:tgtEl>
                                        <p:attrNameLst>
                                          <p:attrName>style.visibility</p:attrName>
                                        </p:attrNameLst>
                                      </p:cBhvr>
                                      <p:to>
                                        <p:strVal val="visible"/>
                                      </p:to>
                                    </p:set>
                                    <p:animEffect transition="in" filter="wipe(left)">
                                      <p:cBhvr>
                                        <p:cTn id="42" dur="500"/>
                                        <p:tgtEl>
                                          <p:spTgt spid="1147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4736"/>
                                        </p:tgtEl>
                                        <p:attrNameLst>
                                          <p:attrName>style.visibility</p:attrName>
                                        </p:attrNameLst>
                                      </p:cBhvr>
                                      <p:to>
                                        <p:strVal val="visible"/>
                                      </p:to>
                                    </p:set>
                                    <p:animEffect transition="in" filter="wipe(left)">
                                      <p:cBhvr>
                                        <p:cTn id="47" dur="500"/>
                                        <p:tgtEl>
                                          <p:spTgt spid="114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2" grpId="0"/>
      <p:bldP spid="114710" grpId="0"/>
      <p:bldP spid="114733" grpId="0"/>
      <p:bldP spid="114735" grpId="0"/>
      <p:bldP spid="1147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灯片编号占位符 3"/>
          <p:cNvSpPr>
            <a:spLocks noGrp="1"/>
          </p:cNvSpPr>
          <p:nvPr>
            <p:ph type="sldNum" sz="quarter" idx="4294967295"/>
          </p:nvPr>
        </p:nvSpPr>
        <p:spPr>
          <a:xfrm>
            <a:off x="6958013" y="6373813"/>
            <a:ext cx="2133600" cy="47625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a:fld>
            <a:endParaRPr lang="en-US" altLang="zh-CN"/>
          </a:p>
        </p:txBody>
      </p:sp>
      <p:sp>
        <p:nvSpPr>
          <p:cNvPr id="49157" name="Text Box 5"/>
          <p:cNvSpPr txBox="1"/>
          <p:nvPr/>
        </p:nvSpPr>
        <p:spPr>
          <a:xfrm>
            <a:off x="225425" y="305435"/>
            <a:ext cx="4887913" cy="517525"/>
          </a:xfrm>
          <a:prstGeom prst="rect">
            <a:avLst/>
          </a:prstGeom>
          <a:noFill/>
          <a:ln w="9525">
            <a:noFill/>
          </a:ln>
        </p:spPr>
        <p:txBody>
          <a:bodyPr wrap="none" anchor="t">
            <a:spAutoFit/>
          </a:bodyPr>
          <a:p>
            <a:r>
              <a:rPr lang="zh-CN" altLang="en-US">
                <a:latin typeface="楷体_GB2312" panose="02010609030101010101" pitchFamily="49" charset="-122"/>
                <a:ea typeface="楷体_GB2312" panose="02010609030101010101" pitchFamily="49" charset="-122"/>
              </a:rPr>
              <a:t>在</a:t>
            </a:r>
            <a:r>
              <a:rPr lang="en-US" altLang="zh-CN" i="1">
                <a:latin typeface="Times New Roman" panose="02020603050405020304" pitchFamily="18" charset="0"/>
                <a:ea typeface="楷体_GB2312" panose="02010609030101010101" pitchFamily="49" charset="-122"/>
              </a:rPr>
              <a:t>x</a:t>
            </a:r>
            <a:r>
              <a:rPr lang="zh-CN" altLang="en-US">
                <a:latin typeface="楷体_GB2312" panose="02010609030101010101" pitchFamily="49" charset="-122"/>
                <a:ea typeface="楷体_GB2312" panose="02010609030101010101" pitchFamily="49" charset="-122"/>
              </a:rPr>
              <a:t>轴上</a:t>
            </a:r>
            <a:r>
              <a:rPr lang="en-US" altLang="zh-CN">
                <a:latin typeface="Times New Roman" panose="02020603050405020304" pitchFamily="18" charset="0"/>
                <a:ea typeface="楷体_GB2312" panose="02010609030101010101" pitchFamily="49" charset="-122"/>
              </a:rPr>
              <a:t>B</a:t>
            </a:r>
            <a:r>
              <a:rPr lang="zh-CN" altLang="en-US">
                <a:latin typeface="楷体_GB2312" panose="02010609030101010101" pitchFamily="49" charset="-122"/>
                <a:ea typeface="楷体_GB2312" panose="02010609030101010101" pitchFamily="49" charset="-122"/>
              </a:rPr>
              <a:t>点发出的行波方程：</a:t>
            </a:r>
            <a:endParaRPr lang="zh-CN" altLang="en-US">
              <a:latin typeface="楷体_GB2312" panose="02010609030101010101" pitchFamily="49" charset="-122"/>
              <a:ea typeface="楷体_GB2312" panose="02010609030101010101" pitchFamily="49" charset="-122"/>
            </a:endParaRPr>
          </a:p>
        </p:txBody>
      </p:sp>
      <p:graphicFrame>
        <p:nvGraphicFramePr>
          <p:cNvPr id="49158" name="Object 50"/>
          <p:cNvGraphicFramePr>
            <a:graphicFrameLocks noChangeAspect="1"/>
          </p:cNvGraphicFramePr>
          <p:nvPr/>
        </p:nvGraphicFramePr>
        <p:xfrm>
          <a:off x="2398395" y="897891"/>
          <a:ext cx="2894965" cy="720725"/>
        </p:xfrm>
        <a:graphic>
          <a:graphicData uri="http://schemas.openxmlformats.org/presentationml/2006/ole">
            <mc:AlternateContent xmlns:mc="http://schemas.openxmlformats.org/markup-compatibility/2006">
              <mc:Choice xmlns:v="urn:schemas-microsoft-com:vml" Requires="v">
                <p:oleObj spid="_x0000_s3219" name="" r:id="rId1" imgW="1485900" imgH="393700" progId="Equation.3">
                  <p:embed/>
                </p:oleObj>
              </mc:Choice>
              <mc:Fallback>
                <p:oleObj name="" r:id="rId1" imgW="1485900" imgH="393700" progId="Equation.3">
                  <p:embed/>
                  <p:pic>
                    <p:nvPicPr>
                      <p:cNvPr id="0" name="图片 3218"/>
                      <p:cNvPicPr/>
                      <p:nvPr/>
                    </p:nvPicPr>
                    <p:blipFill>
                      <a:blip r:embed="rId2"/>
                      <a:stretch>
                        <a:fillRect/>
                      </a:stretch>
                    </p:blipFill>
                    <p:spPr>
                      <a:xfrm>
                        <a:off x="2398395" y="897891"/>
                        <a:ext cx="2894965" cy="720725"/>
                      </a:xfrm>
                      <a:prstGeom prst="rect">
                        <a:avLst/>
                      </a:prstGeom>
                      <a:noFill/>
                      <a:ln w="38100">
                        <a:noFill/>
                        <a:miter/>
                      </a:ln>
                    </p:spPr>
                  </p:pic>
                </p:oleObj>
              </mc:Fallback>
            </mc:AlternateContent>
          </a:graphicData>
        </a:graphic>
      </p:graphicFrame>
      <p:sp>
        <p:nvSpPr>
          <p:cNvPr id="49159" name="Text Box 7"/>
          <p:cNvSpPr txBox="1"/>
          <p:nvPr/>
        </p:nvSpPr>
        <p:spPr>
          <a:xfrm>
            <a:off x="53975" y="1692910"/>
            <a:ext cx="8777288" cy="560388"/>
          </a:xfrm>
          <a:prstGeom prst="rect">
            <a:avLst/>
          </a:prstGeom>
          <a:noFill/>
          <a:ln w="9525">
            <a:noFill/>
          </a:ln>
        </p:spPr>
        <p:txBody>
          <a:bodyPr anchor="t">
            <a:spAutoFit/>
          </a:bodyPr>
          <a:p>
            <a:pPr eaLnBrk="0" hangingPunct="0">
              <a:lnSpc>
                <a:spcPct val="110000"/>
              </a:lnSpc>
            </a:pPr>
            <a:r>
              <a:rPr lang="zh-CN" altLang="en-US">
                <a:latin typeface="楷体_GB2312" panose="02010609030101010101" pitchFamily="49" charset="-122"/>
                <a:ea typeface="楷体_GB2312" panose="02010609030101010101" pitchFamily="49" charset="-122"/>
              </a:rPr>
              <a:t>两波满足相干条件，所以相干为静止的点满足：</a:t>
            </a:r>
            <a:endParaRPr lang="zh-CN" altLang="en-US">
              <a:latin typeface="楷体_GB2312" panose="02010609030101010101" pitchFamily="49" charset="-122"/>
              <a:ea typeface="楷体_GB2312" panose="02010609030101010101" pitchFamily="49" charset="-122"/>
            </a:endParaRPr>
          </a:p>
        </p:txBody>
      </p:sp>
      <p:graphicFrame>
        <p:nvGraphicFramePr>
          <p:cNvPr id="49160" name="Object 51"/>
          <p:cNvGraphicFramePr>
            <a:graphicFrameLocks noChangeAspect="1"/>
          </p:cNvGraphicFramePr>
          <p:nvPr/>
        </p:nvGraphicFramePr>
        <p:xfrm>
          <a:off x="1656080" y="2423160"/>
          <a:ext cx="4277360" cy="761365"/>
        </p:xfrm>
        <a:graphic>
          <a:graphicData uri="http://schemas.openxmlformats.org/presentationml/2006/ole">
            <mc:AlternateContent xmlns:mc="http://schemas.openxmlformats.org/markup-compatibility/2006">
              <mc:Choice xmlns:v="urn:schemas-microsoft-com:vml" Requires="v">
                <p:oleObj spid="_x0000_s3223" name="" r:id="rId3" imgW="2362200" imgH="393700" progId="Equation.3">
                  <p:embed/>
                </p:oleObj>
              </mc:Choice>
              <mc:Fallback>
                <p:oleObj name="" r:id="rId3" imgW="2362200" imgH="393700" progId="Equation.3">
                  <p:embed/>
                  <p:pic>
                    <p:nvPicPr>
                      <p:cNvPr id="0" name="图片 3222"/>
                      <p:cNvPicPr/>
                      <p:nvPr/>
                    </p:nvPicPr>
                    <p:blipFill>
                      <a:blip r:embed="rId4"/>
                      <a:stretch>
                        <a:fillRect/>
                      </a:stretch>
                    </p:blipFill>
                    <p:spPr>
                      <a:xfrm>
                        <a:off x="1656080" y="2423160"/>
                        <a:ext cx="4277360" cy="761365"/>
                      </a:xfrm>
                      <a:prstGeom prst="rect">
                        <a:avLst/>
                      </a:prstGeom>
                      <a:noFill/>
                      <a:ln w="38100">
                        <a:noFill/>
                        <a:miter/>
                      </a:ln>
                    </p:spPr>
                  </p:pic>
                </p:oleObj>
              </mc:Fallback>
            </mc:AlternateContent>
          </a:graphicData>
        </a:graphic>
      </p:graphicFrame>
      <p:sp>
        <p:nvSpPr>
          <p:cNvPr id="49179" name="Text Box 27"/>
          <p:cNvSpPr txBox="1"/>
          <p:nvPr/>
        </p:nvSpPr>
        <p:spPr>
          <a:xfrm>
            <a:off x="6338888" y="2504123"/>
            <a:ext cx="2551112" cy="522287"/>
          </a:xfrm>
          <a:prstGeom prst="rect">
            <a:avLst/>
          </a:prstGeom>
          <a:noFill/>
          <a:ln w="9525">
            <a:noFill/>
          </a:ln>
        </p:spPr>
        <p:txBody>
          <a:bodyPr anchor="t">
            <a:spAutoFit/>
          </a:bodyPr>
          <a:p>
            <a:pPr eaLnBrk="0" hangingPunct="0"/>
            <a:r>
              <a:rPr lang="en-US" altLang="zh-CN" i="1">
                <a:latin typeface="Times New Roman" panose="02020603050405020304" pitchFamily="18" charset="0"/>
                <a:ea typeface="宋体" panose="02010600030101010101" pitchFamily="2" charset="-122"/>
              </a:rPr>
              <a:t>k</a:t>
            </a:r>
            <a:r>
              <a:rPr lang="en-US" altLang="zh-CN">
                <a:latin typeface="Times New Roman" panose="02020603050405020304" pitchFamily="18" charset="0"/>
                <a:ea typeface="宋体" panose="02010600030101010101" pitchFamily="2" charset="-122"/>
              </a:rPr>
              <a:t> = 0, </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1, </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2,…</a:t>
            </a:r>
            <a:endParaRPr lang="en-US" altLang="zh-CN">
              <a:latin typeface="Times New Roman" panose="02020603050405020304" pitchFamily="18" charset="0"/>
              <a:ea typeface="宋体" panose="02010600030101010101" pitchFamily="2" charset="-122"/>
            </a:endParaRPr>
          </a:p>
        </p:txBody>
      </p:sp>
      <p:graphicFrame>
        <p:nvGraphicFramePr>
          <p:cNvPr id="49181" name="Object 52"/>
          <p:cNvGraphicFramePr>
            <a:graphicFrameLocks noChangeAspect="1"/>
          </p:cNvGraphicFramePr>
          <p:nvPr/>
        </p:nvGraphicFramePr>
        <p:xfrm>
          <a:off x="2196465" y="3529489"/>
          <a:ext cx="2398395" cy="462280"/>
        </p:xfrm>
        <a:graphic>
          <a:graphicData uri="http://schemas.openxmlformats.org/presentationml/2006/ole">
            <mc:AlternateContent xmlns:mc="http://schemas.openxmlformats.org/markup-compatibility/2006">
              <mc:Choice xmlns:v="urn:schemas-microsoft-com:vml" Requires="v">
                <p:oleObj spid="_x0000_s3224" name="" r:id="rId5" imgW="914400" imgH="177165" progId="Equation.3">
                  <p:embed/>
                </p:oleObj>
              </mc:Choice>
              <mc:Fallback>
                <p:oleObj name="" r:id="rId5" imgW="914400" imgH="177165" progId="Equation.3">
                  <p:embed/>
                  <p:pic>
                    <p:nvPicPr>
                      <p:cNvPr id="0" name="图片 3223"/>
                      <p:cNvPicPr/>
                      <p:nvPr/>
                    </p:nvPicPr>
                    <p:blipFill>
                      <a:blip r:embed="rId6"/>
                      <a:stretch>
                        <a:fillRect/>
                      </a:stretch>
                    </p:blipFill>
                    <p:spPr>
                      <a:xfrm>
                        <a:off x="2196465" y="3529489"/>
                        <a:ext cx="2398395" cy="462280"/>
                      </a:xfrm>
                      <a:prstGeom prst="rect">
                        <a:avLst/>
                      </a:prstGeom>
                      <a:noFill/>
                      <a:ln w="38100">
                        <a:noFill/>
                        <a:miter/>
                      </a:ln>
                    </p:spPr>
                  </p:pic>
                </p:oleObj>
              </mc:Fallback>
            </mc:AlternateContent>
          </a:graphicData>
        </a:graphic>
      </p:graphicFrame>
      <p:graphicFrame>
        <p:nvGraphicFramePr>
          <p:cNvPr id="49184" name="Object 54"/>
          <p:cNvGraphicFramePr>
            <a:graphicFrameLocks noChangeAspect="1"/>
          </p:cNvGraphicFramePr>
          <p:nvPr/>
        </p:nvGraphicFramePr>
        <p:xfrm>
          <a:off x="1396048" y="4445953"/>
          <a:ext cx="2189162" cy="441325"/>
        </p:xfrm>
        <a:graphic>
          <a:graphicData uri="http://schemas.openxmlformats.org/presentationml/2006/ole">
            <mc:AlternateContent xmlns:mc="http://schemas.openxmlformats.org/markup-compatibility/2006">
              <mc:Choice xmlns:v="urn:schemas-microsoft-com:vml" Requires="v">
                <p:oleObj spid="_x0000_s3226" name="" r:id="rId7" imgW="1168400" imgH="241300" progId="Equation.3">
                  <p:embed/>
                </p:oleObj>
              </mc:Choice>
              <mc:Fallback>
                <p:oleObj name="" r:id="rId7" imgW="1168400" imgH="241300" progId="Equation.3">
                  <p:embed/>
                  <p:pic>
                    <p:nvPicPr>
                      <p:cNvPr id="0" name="图片 3225"/>
                      <p:cNvPicPr/>
                      <p:nvPr/>
                    </p:nvPicPr>
                    <p:blipFill>
                      <a:blip r:embed="rId8"/>
                      <a:stretch>
                        <a:fillRect/>
                      </a:stretch>
                    </p:blipFill>
                    <p:spPr>
                      <a:xfrm>
                        <a:off x="1396048" y="4445953"/>
                        <a:ext cx="2189162" cy="441325"/>
                      </a:xfrm>
                      <a:prstGeom prst="rect">
                        <a:avLst/>
                      </a:prstGeom>
                      <a:noFill/>
                      <a:ln w="38100">
                        <a:noFill/>
                        <a:miter/>
                      </a:ln>
                    </p:spPr>
                  </p:pic>
                </p:oleObj>
              </mc:Fallback>
            </mc:AlternateContent>
          </a:graphicData>
        </a:graphic>
      </p:graphicFrame>
      <p:sp>
        <p:nvSpPr>
          <p:cNvPr id="49186" name="Text Box 34"/>
          <p:cNvSpPr txBox="1"/>
          <p:nvPr/>
        </p:nvSpPr>
        <p:spPr>
          <a:xfrm>
            <a:off x="4309110" y="4407853"/>
            <a:ext cx="2609850" cy="519112"/>
          </a:xfrm>
          <a:prstGeom prst="rect">
            <a:avLst/>
          </a:prstGeom>
          <a:noFill/>
          <a:ln w="9525">
            <a:noFill/>
          </a:ln>
        </p:spPr>
        <p:txBody>
          <a:bodyPr anchor="t">
            <a:spAutoFit/>
          </a:bodyPr>
          <a:p>
            <a:pPr eaLnBrk="0" hangingPunct="0"/>
            <a:r>
              <a:rPr lang="en-US" altLang="zh-CN" i="1">
                <a:latin typeface="Times New Roman" panose="02020603050405020304" pitchFamily="18" charset="0"/>
                <a:ea typeface="宋体" panose="02010600030101010101" pitchFamily="2" charset="-122"/>
              </a:rPr>
              <a:t>k</a:t>
            </a:r>
            <a:r>
              <a:rPr lang="en-US" altLang="zh-CN">
                <a:latin typeface="Times New Roman" panose="02020603050405020304" pitchFamily="18" charset="0"/>
                <a:ea typeface="宋体" panose="02010600030101010101" pitchFamily="2" charset="-122"/>
              </a:rPr>
              <a:t> = 0, </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1, </a:t>
            </a:r>
            <a:r>
              <a:rPr lang="en-US" altLang="zh-CN">
                <a:latin typeface="Times New Roman" panose="02020603050405020304" pitchFamily="18" charset="0"/>
                <a:ea typeface="宋体" panose="02010600030101010101" pitchFamily="2" charset="-122"/>
                <a:sym typeface="Symbol" panose="05050102010706020507" pitchFamily="18" charset="2"/>
              </a:rPr>
              <a:t></a:t>
            </a:r>
            <a:r>
              <a:rPr lang="en-US" altLang="zh-CN">
                <a:latin typeface="Times New Roman" panose="02020603050405020304" pitchFamily="18" charset="0"/>
                <a:ea typeface="宋体" panose="02010600030101010101" pitchFamily="2" charset="-122"/>
              </a:rPr>
              <a:t>2,…</a:t>
            </a:r>
            <a:endParaRPr lang="en-US" altLang="zh-CN">
              <a:latin typeface="Times New Roman" panose="02020603050405020304" pitchFamily="18" charset="0"/>
              <a:ea typeface="宋体" panose="02010600030101010101" pitchFamily="2" charset="-122"/>
            </a:endParaRPr>
          </a:p>
        </p:txBody>
      </p:sp>
      <p:graphicFrame>
        <p:nvGraphicFramePr>
          <p:cNvPr id="49187" name="Object 55"/>
          <p:cNvGraphicFramePr>
            <a:graphicFrameLocks noChangeAspect="1"/>
          </p:cNvGraphicFramePr>
          <p:nvPr/>
        </p:nvGraphicFramePr>
        <p:xfrm>
          <a:off x="1378585" y="5373370"/>
          <a:ext cx="4772025" cy="492125"/>
        </p:xfrm>
        <a:graphic>
          <a:graphicData uri="http://schemas.openxmlformats.org/presentationml/2006/ole">
            <mc:AlternateContent xmlns:mc="http://schemas.openxmlformats.org/markup-compatibility/2006">
              <mc:Choice xmlns:v="urn:schemas-microsoft-com:vml" Requires="v">
                <p:oleObj spid="_x0000_s3227" name="" r:id="rId9" imgW="2324100" imgH="254000" progId="Equation.3">
                  <p:embed/>
                </p:oleObj>
              </mc:Choice>
              <mc:Fallback>
                <p:oleObj name="" r:id="rId9" imgW="2324100" imgH="254000" progId="Equation.3">
                  <p:embed/>
                  <p:pic>
                    <p:nvPicPr>
                      <p:cNvPr id="0" name="图片 3226"/>
                      <p:cNvPicPr/>
                      <p:nvPr/>
                    </p:nvPicPr>
                    <p:blipFill>
                      <a:blip r:embed="rId10"/>
                      <a:stretch>
                        <a:fillRect/>
                      </a:stretch>
                    </p:blipFill>
                    <p:spPr>
                      <a:xfrm>
                        <a:off x="1378585" y="5373370"/>
                        <a:ext cx="4772025" cy="492125"/>
                      </a:xfrm>
                      <a:prstGeom prst="rect">
                        <a:avLst/>
                      </a:prstGeom>
                      <a:noFill/>
                      <a:ln w="38100">
                        <a:noFill/>
                        <a:miter/>
                      </a:ln>
                    </p:spPr>
                  </p:pic>
                </p:oleObj>
              </mc:Fallback>
            </mc:AlternateContent>
          </a:graphicData>
        </a:graphic>
      </p:graphicFrame>
      <p:sp>
        <p:nvSpPr>
          <p:cNvPr id="2" name="右箭头 1"/>
          <p:cNvSpPr/>
          <p:nvPr/>
        </p:nvSpPr>
        <p:spPr>
          <a:xfrm>
            <a:off x="429895" y="3670935"/>
            <a:ext cx="581660" cy="320675"/>
          </a:xfrm>
          <a:prstGeom prst="rightArrow">
            <a:avLst>
              <a:gd name="adj1" fmla="val 50000"/>
              <a:gd name="adj2" fmla="val 49611"/>
            </a:avLst>
          </a:prstGeom>
          <a:gradFill rotWithShape="1">
            <a:gsLst>
              <a:gs pos="0">
                <a:srgbClr val="FE4444"/>
              </a:gs>
              <a:gs pos="100000">
                <a:srgbClr val="832B2B"/>
              </a:gs>
            </a:gsLst>
            <a:lin ang="5400000"/>
            <a:tileRect/>
          </a:gradFill>
          <a:ln w="9525">
            <a:noFill/>
          </a:ln>
        </p:spPr>
        <p:txBody>
          <a:bodyPr anchor="t"/>
          <a:p>
            <a:endParaRPr lang="zh-CN" altLang="en-US" dirty="0">
              <a:latin typeface="Times New Roman" panose="02020603050405020304" pitchFamily="18" charset="0"/>
              <a:ea typeface="宋体" panose="02010600030101010101" pitchFamily="2" charset="-122"/>
            </a:endParaRPr>
          </a:p>
        </p:txBody>
      </p:sp>
      <p:sp>
        <p:nvSpPr>
          <p:cNvPr id="5" name="右箭头 4"/>
          <p:cNvSpPr/>
          <p:nvPr/>
        </p:nvSpPr>
        <p:spPr>
          <a:xfrm>
            <a:off x="413385" y="4549140"/>
            <a:ext cx="614680" cy="279400"/>
          </a:xfrm>
          <a:prstGeom prst="rightArrow">
            <a:avLst>
              <a:gd name="adj1" fmla="val 50000"/>
              <a:gd name="adj2" fmla="val 49506"/>
            </a:avLst>
          </a:prstGeom>
          <a:gradFill rotWithShape="1">
            <a:gsLst>
              <a:gs pos="0">
                <a:srgbClr val="FE4444"/>
              </a:gs>
              <a:gs pos="100000">
                <a:srgbClr val="832B2B"/>
              </a:gs>
            </a:gsLst>
            <a:lin ang="5400000"/>
            <a:tileRect/>
          </a:gradFill>
          <a:ln w="9525">
            <a:noFill/>
          </a:ln>
        </p:spPr>
        <p:txBody>
          <a:bodyPr anchor="t"/>
          <a:p>
            <a:endParaRPr lang="zh-CN" altLang="en-US"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7"/>
                                        </p:tgtEl>
                                        <p:attrNameLst>
                                          <p:attrName>style.visibility</p:attrName>
                                        </p:attrNameLst>
                                      </p:cBhvr>
                                      <p:to>
                                        <p:strVal val="visible"/>
                                      </p:to>
                                    </p:set>
                                    <p:animEffect transition="in" filter="wipe(left)">
                                      <p:cBhvr>
                                        <p:cTn id="7" dur="500"/>
                                        <p:tgtEl>
                                          <p:spTgt spid="49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158"/>
                                        </p:tgtEl>
                                        <p:attrNameLst>
                                          <p:attrName>style.visibility</p:attrName>
                                        </p:attrNameLst>
                                      </p:cBhvr>
                                      <p:to>
                                        <p:strVal val="visible"/>
                                      </p:to>
                                    </p:set>
                                    <p:animEffect transition="in" filter="wipe(left)">
                                      <p:cBhvr>
                                        <p:cTn id="12" dur="500"/>
                                        <p:tgtEl>
                                          <p:spTgt spid="49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159"/>
                                        </p:tgtEl>
                                        <p:attrNameLst>
                                          <p:attrName>style.visibility</p:attrName>
                                        </p:attrNameLst>
                                      </p:cBhvr>
                                      <p:to>
                                        <p:strVal val="visible"/>
                                      </p:to>
                                    </p:set>
                                    <p:animEffect transition="in" filter="wipe(left)">
                                      <p:cBhvr>
                                        <p:cTn id="17" dur="500"/>
                                        <p:tgtEl>
                                          <p:spTgt spid="491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160"/>
                                        </p:tgtEl>
                                        <p:attrNameLst>
                                          <p:attrName>style.visibility</p:attrName>
                                        </p:attrNameLst>
                                      </p:cBhvr>
                                      <p:to>
                                        <p:strVal val="visible"/>
                                      </p:to>
                                    </p:set>
                                    <p:animEffect transition="in" filter="wipe(left)">
                                      <p:cBhvr>
                                        <p:cTn id="22" dur="500"/>
                                        <p:tgtEl>
                                          <p:spTgt spid="491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179"/>
                                        </p:tgtEl>
                                        <p:attrNameLst>
                                          <p:attrName>style.visibility</p:attrName>
                                        </p:attrNameLst>
                                      </p:cBhvr>
                                      <p:to>
                                        <p:strVal val="visible"/>
                                      </p:to>
                                    </p:set>
                                    <p:animEffect transition="in" filter="wipe(left)">
                                      <p:cBhvr>
                                        <p:cTn id="27" dur="500"/>
                                        <p:tgtEl>
                                          <p:spTgt spid="4917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9181"/>
                                        </p:tgtEl>
                                        <p:attrNameLst>
                                          <p:attrName>style.visibility</p:attrName>
                                        </p:attrNameLst>
                                      </p:cBhvr>
                                      <p:to>
                                        <p:strVal val="visible"/>
                                      </p:to>
                                    </p:set>
                                    <p:animEffect transition="in" filter="wipe(left)">
                                      <p:cBhvr>
                                        <p:cTn id="37" dur="500"/>
                                        <p:tgtEl>
                                          <p:spTgt spid="4918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9184"/>
                                        </p:tgtEl>
                                        <p:attrNameLst>
                                          <p:attrName>style.visibility</p:attrName>
                                        </p:attrNameLst>
                                      </p:cBhvr>
                                      <p:to>
                                        <p:strVal val="visible"/>
                                      </p:to>
                                    </p:set>
                                    <p:animEffect transition="in" filter="wipe(left)">
                                      <p:cBhvr>
                                        <p:cTn id="47" dur="500"/>
                                        <p:tgtEl>
                                          <p:spTgt spid="4918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9186"/>
                                        </p:tgtEl>
                                        <p:attrNameLst>
                                          <p:attrName>style.visibility</p:attrName>
                                        </p:attrNameLst>
                                      </p:cBhvr>
                                      <p:to>
                                        <p:strVal val="visible"/>
                                      </p:to>
                                    </p:set>
                                    <p:animEffect transition="in" filter="wipe(left)">
                                      <p:cBhvr>
                                        <p:cTn id="52" dur="500"/>
                                        <p:tgtEl>
                                          <p:spTgt spid="4918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9187"/>
                                        </p:tgtEl>
                                        <p:attrNameLst>
                                          <p:attrName>style.visibility</p:attrName>
                                        </p:attrNameLst>
                                      </p:cBhvr>
                                      <p:to>
                                        <p:strVal val="visible"/>
                                      </p:to>
                                    </p:set>
                                    <p:animEffect transition="in" filter="wipe(left)">
                                      <p:cBhvr>
                                        <p:cTn id="57" dur="500"/>
                                        <p:tgtEl>
                                          <p:spTgt spid="49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p:bldP spid="49159" grpId="0"/>
      <p:bldP spid="49179" grpId="0"/>
      <p:bldP spid="49186" grpId="0"/>
      <p:bldP spid="2" grpId="0" bldLvl="0" animBg="1"/>
      <p:bldP spid="5"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89095"/>
          <p:cNvSpPr>
            <a:spLocks noGrp="1"/>
          </p:cNvSpPr>
          <p:nvPr>
            <p:ph type="title"/>
          </p:nvPr>
        </p:nvSpPr>
        <p:spPr>
          <a:noFill/>
          <a:ln>
            <a:noFill/>
          </a:ln>
        </p:spPr>
        <p:txBody>
          <a:bodyPr anchor="t"/>
          <a:p>
            <a:endParaRPr lang="zh-CN" altLang="en-US" dirty="0"/>
          </a:p>
        </p:txBody>
      </p:sp>
      <p:sp>
        <p:nvSpPr>
          <p:cNvPr id="70660" name="Text Box 4"/>
          <p:cNvSpPr txBox="1"/>
          <p:nvPr/>
        </p:nvSpPr>
        <p:spPr>
          <a:xfrm>
            <a:off x="2557463" y="596265"/>
            <a:ext cx="3048000" cy="641350"/>
          </a:xfrm>
          <a:prstGeom prst="rect">
            <a:avLst/>
          </a:prstGeom>
          <a:noFill/>
          <a:ln w="9525">
            <a:noFill/>
          </a:ln>
        </p:spPr>
        <p:txBody>
          <a:bodyPr anchor="t">
            <a:spAutoFit/>
          </a:bodyPr>
          <a:p>
            <a:pPr>
              <a:spcBef>
                <a:spcPct val="50000"/>
              </a:spcBef>
            </a:pPr>
            <a:r>
              <a:rPr lang="en-US" altLang="zh-CN" sz="3600">
                <a:solidFill>
                  <a:srgbClr val="0000FF"/>
                </a:solidFill>
                <a:latin typeface="Times New Roman" panose="02020603050405020304" pitchFamily="18" charset="0"/>
                <a:ea typeface="宋体" panose="02010600030101010101" pitchFamily="2" charset="-122"/>
              </a:rPr>
              <a:t>§7.7</a:t>
            </a:r>
            <a:r>
              <a:rPr lang="zh-CN" altLang="en-US" sz="3600">
                <a:solidFill>
                  <a:srgbClr val="0000FF"/>
                </a:solidFill>
                <a:latin typeface="Times New Roman" panose="02020603050405020304" pitchFamily="18" charset="0"/>
                <a:ea typeface="宋体" panose="02010600030101010101" pitchFamily="2" charset="-122"/>
              </a:rPr>
              <a:t>　驻波 </a:t>
            </a:r>
            <a:endParaRPr lang="zh-CN" altLang="en-US" sz="3600">
              <a:solidFill>
                <a:srgbClr val="0000FF"/>
              </a:solidFill>
              <a:latin typeface="Times New Roman" panose="02020603050405020304" pitchFamily="18" charset="0"/>
              <a:ea typeface="宋体" panose="02010600030101010101" pitchFamily="2" charset="-122"/>
            </a:endParaRPr>
          </a:p>
        </p:txBody>
      </p:sp>
      <p:pic>
        <p:nvPicPr>
          <p:cNvPr id="2" name="驻波，这个吉他音色很棒_好看视频">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816610" y="1238250"/>
            <a:ext cx="7787640" cy="47320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44" name="文本框 419843"/>
          <p:cNvSpPr txBox="1"/>
          <p:nvPr/>
        </p:nvSpPr>
        <p:spPr>
          <a:xfrm>
            <a:off x="71755" y="3582670"/>
            <a:ext cx="9012238" cy="1117600"/>
          </a:xfrm>
          <a:prstGeom prst="rect">
            <a:avLst/>
          </a:prstGeom>
          <a:noFill/>
          <a:ln w="9525">
            <a:noFill/>
          </a:ln>
        </p:spPr>
        <p:txBody>
          <a:bodyPr anchor="t">
            <a:spAutoFit/>
          </a:bodyPr>
          <a:p>
            <a:pPr>
              <a:lnSpc>
                <a:spcPct val="120000"/>
              </a:lnSpc>
              <a:spcBef>
                <a:spcPct val="50000"/>
              </a:spcBef>
            </a:pPr>
            <a:r>
              <a:rPr lang="en-US" altLang="zh-CN" sz="2400">
                <a:latin typeface="Times New Roman" panose="02020603050405020304" pitchFamily="18" charset="0"/>
                <a:ea typeface="宋体" panose="02010600030101010101" pitchFamily="2" charset="-122"/>
              </a:rPr>
              <a:t>         </a:t>
            </a:r>
            <a:r>
              <a:rPr lang="zh-CN" altLang="en-US">
                <a:latin typeface="Times New Roman" panose="02020603050405020304" pitchFamily="18" charset="0"/>
                <a:ea typeface="宋体" panose="02010600030101010101" pitchFamily="2" charset="-122"/>
              </a:rPr>
              <a:t>驻波是由</a:t>
            </a:r>
            <a:r>
              <a:rPr lang="zh-CN" altLang="en-US">
                <a:solidFill>
                  <a:schemeClr val="tx1"/>
                </a:solidFill>
                <a:latin typeface="宋体" panose="02010600030101010101" pitchFamily="2" charset="-122"/>
                <a:ea typeface="宋体" panose="02010600030101010101" pitchFamily="2" charset="-122"/>
              </a:rPr>
              <a:t>振幅相同</a:t>
            </a:r>
            <a:r>
              <a:rPr lang="zh-CN" altLang="en-US">
                <a:latin typeface="宋体" panose="02010600030101010101" pitchFamily="2" charset="-122"/>
                <a:ea typeface="宋体" panose="02010600030101010101" pitchFamily="2" charset="-122"/>
              </a:rPr>
              <a:t>的两列同类</a:t>
            </a:r>
            <a:r>
              <a:rPr lang="zh-CN" altLang="en-US">
                <a:solidFill>
                  <a:schemeClr val="tx1"/>
                </a:solidFill>
                <a:latin typeface="宋体" panose="02010600030101010101" pitchFamily="2" charset="-122"/>
                <a:ea typeface="宋体" panose="02010600030101010101" pitchFamily="2" charset="-122"/>
              </a:rPr>
              <a:t>相干波</a:t>
            </a:r>
            <a:r>
              <a:rPr lang="zh-CN" altLang="en-US">
                <a:latin typeface="宋体" panose="02010600030101010101" pitchFamily="2" charset="-122"/>
                <a:ea typeface="宋体" panose="02010600030101010101" pitchFamily="2" charset="-122"/>
              </a:rPr>
              <a:t>，在同一直线上沿相反方向传播时叠加而成，是一种特殊的</a:t>
            </a:r>
            <a:r>
              <a:rPr lang="zh-CN" altLang="en-US">
                <a:solidFill>
                  <a:srgbClr val="FF0000"/>
                </a:solidFill>
                <a:latin typeface="宋体" panose="02010600030101010101" pitchFamily="2" charset="-122"/>
                <a:ea typeface="宋体" panose="02010600030101010101" pitchFamily="2" charset="-122"/>
              </a:rPr>
              <a:t>干涉现象</a:t>
            </a:r>
            <a:r>
              <a:rPr lang="en-US" altLang="zh-CN">
                <a:latin typeface="宋体" panose="02010600030101010101" pitchFamily="2" charset="-122"/>
                <a:ea typeface="宋体" panose="02010600030101010101" pitchFamily="2" charset="-122"/>
              </a:rPr>
              <a:t>.</a:t>
            </a:r>
            <a:endParaRPr lang="en-US" altLang="zh-CN">
              <a:latin typeface="宋体" panose="02010600030101010101" pitchFamily="2" charset="-122"/>
              <a:ea typeface="宋体" panose="02010600030101010101" pitchFamily="2" charset="-122"/>
            </a:endParaRPr>
          </a:p>
        </p:txBody>
      </p:sp>
      <p:pic>
        <p:nvPicPr>
          <p:cNvPr id="71682" name="图片 419845" descr="6－22（五版10-23）"/>
          <p:cNvPicPr>
            <a:picLocks noChangeAspect="1"/>
          </p:cNvPicPr>
          <p:nvPr/>
        </p:nvPicPr>
        <p:blipFill>
          <a:blip r:embed="rId1"/>
          <a:srcRect b="14285"/>
          <a:stretch>
            <a:fillRect/>
          </a:stretch>
        </p:blipFill>
        <p:spPr>
          <a:xfrm>
            <a:off x="7555230" y="451168"/>
            <a:ext cx="1457325" cy="2895600"/>
          </a:xfrm>
          <a:prstGeom prst="rect">
            <a:avLst/>
          </a:prstGeom>
          <a:noFill/>
          <a:ln w="9525">
            <a:noFill/>
          </a:ln>
        </p:spPr>
      </p:pic>
      <p:sp>
        <p:nvSpPr>
          <p:cNvPr id="71684" name="文本框 202755"/>
          <p:cNvSpPr txBox="1"/>
          <p:nvPr/>
        </p:nvSpPr>
        <p:spPr>
          <a:xfrm>
            <a:off x="252413" y="118110"/>
            <a:ext cx="3131820" cy="583565"/>
          </a:xfrm>
          <a:prstGeom prst="rect">
            <a:avLst/>
          </a:prstGeom>
          <a:noFill/>
          <a:ln w="9525">
            <a:noFill/>
          </a:ln>
        </p:spPr>
        <p:txBody>
          <a:bodyPr wrap="none" anchor="t">
            <a:spAutoFit/>
          </a:bodyPr>
          <a:p>
            <a:r>
              <a:rPr lang="zh-CN" altLang="en-US" sz="3200" dirty="0">
                <a:solidFill>
                  <a:schemeClr val="tx1"/>
                </a:solidFill>
                <a:latin typeface="华文行楷" panose="02010800040101010101" pitchFamily="2" charset="-122"/>
                <a:ea typeface="华文行楷" panose="02010800040101010101" pitchFamily="2" charset="-122"/>
              </a:rPr>
              <a:t>一、驻波的产生 </a:t>
            </a:r>
            <a:endParaRPr lang="zh-CN" altLang="en-US" sz="3200" dirty="0">
              <a:solidFill>
                <a:schemeClr val="tx1"/>
              </a:solidFill>
              <a:latin typeface="华文行楷" panose="02010800040101010101" pitchFamily="2" charset="-122"/>
              <a:ea typeface="华文行楷" panose="02010800040101010101" pitchFamily="2" charset="-122"/>
            </a:endParaRPr>
          </a:p>
        </p:txBody>
      </p:sp>
      <p:sp>
        <p:nvSpPr>
          <p:cNvPr id="1049234" name="Rectangle 658"/>
          <p:cNvSpPr/>
          <p:nvPr/>
        </p:nvSpPr>
        <p:spPr>
          <a:xfrm>
            <a:off x="924878" y="5216843"/>
            <a:ext cx="2971800" cy="519112"/>
          </a:xfrm>
          <a:prstGeom prst="rect">
            <a:avLst/>
          </a:prstGeom>
          <a:noFill/>
          <a:ln w="9525">
            <a:noFill/>
          </a:ln>
        </p:spPr>
        <p:txBody>
          <a:bodyPr anchor="t">
            <a:spAutoFit/>
          </a:bodyPr>
          <a:p>
            <a:pPr>
              <a:spcBef>
                <a:spcPct val="50000"/>
              </a:spcBef>
              <a:buClr>
                <a:srgbClr val="CC0000"/>
              </a:buClr>
              <a:buSzPct val="90000"/>
              <a:buFont typeface="Wingdings" panose="05000000000000000000" pitchFamily="2" charset="2"/>
            </a:pPr>
            <a:r>
              <a:rPr lang="zh-CN" altLang="en-US">
                <a:solidFill>
                  <a:srgbClr val="FF0000"/>
                </a:solidFill>
                <a:latin typeface="华文宋体" panose="02010600040101010101" pitchFamily="2" charset="-122"/>
                <a:ea typeface="华文宋体" panose="02010600040101010101" pitchFamily="2" charset="-122"/>
                <a:sym typeface="Wingdings" panose="05000000000000000000" pitchFamily="2" charset="2"/>
              </a:rPr>
              <a:t> </a:t>
            </a:r>
            <a:r>
              <a:rPr lang="zh-CN" altLang="en-US">
                <a:solidFill>
                  <a:srgbClr val="000000"/>
                </a:solidFill>
                <a:latin typeface="华文宋体" panose="02010600040101010101" pitchFamily="2" charset="-122"/>
                <a:ea typeface="华文宋体" panose="02010600040101010101" pitchFamily="2" charset="-122"/>
                <a:sym typeface="Arial" panose="020B0604020202020204" pitchFamily="34" charset="0"/>
              </a:rPr>
              <a:t>两列</a:t>
            </a:r>
            <a:r>
              <a:rPr lang="zh-CN" altLang="en-US">
                <a:solidFill>
                  <a:srgbClr val="CC0000"/>
                </a:solidFill>
                <a:latin typeface="华文宋体" panose="02010600040101010101" pitchFamily="2" charset="-122"/>
                <a:ea typeface="华文宋体" panose="02010600040101010101" pitchFamily="2" charset="-122"/>
                <a:sym typeface="Arial" panose="020B0604020202020204" pitchFamily="34" charset="0"/>
              </a:rPr>
              <a:t>相干波</a:t>
            </a:r>
            <a:endParaRPr lang="zh-CN" altLang="zh-CN">
              <a:solidFill>
                <a:srgbClr val="000000"/>
              </a:solidFill>
              <a:latin typeface="华文宋体" panose="02010600040101010101" pitchFamily="2" charset="-122"/>
              <a:ea typeface="华文宋体" panose="02010600040101010101" pitchFamily="2" charset="-122"/>
              <a:sym typeface="Arial" panose="020B0604020202020204" pitchFamily="34" charset="0"/>
            </a:endParaRPr>
          </a:p>
        </p:txBody>
      </p:sp>
      <p:sp>
        <p:nvSpPr>
          <p:cNvPr id="1049236" name="Rectangle 660"/>
          <p:cNvSpPr/>
          <p:nvPr/>
        </p:nvSpPr>
        <p:spPr>
          <a:xfrm>
            <a:off x="924878" y="5718493"/>
            <a:ext cx="2190750" cy="519112"/>
          </a:xfrm>
          <a:prstGeom prst="rect">
            <a:avLst/>
          </a:prstGeom>
          <a:noFill/>
          <a:ln w="9525">
            <a:noFill/>
          </a:ln>
        </p:spPr>
        <p:txBody>
          <a:bodyPr anchor="t">
            <a:spAutoFit/>
          </a:bodyPr>
          <a:p>
            <a:pPr>
              <a:spcBef>
                <a:spcPct val="50000"/>
              </a:spcBef>
              <a:buClr>
                <a:srgbClr val="CC0000"/>
              </a:buClr>
              <a:buSzPct val="90000"/>
              <a:buFont typeface="Wingdings" panose="05000000000000000000" pitchFamily="2" charset="2"/>
            </a:pPr>
            <a:r>
              <a:rPr lang="zh-CN" altLang="en-US">
                <a:solidFill>
                  <a:srgbClr val="CC0000"/>
                </a:solidFill>
                <a:latin typeface="华文宋体" panose="02010600040101010101" pitchFamily="2" charset="-122"/>
                <a:ea typeface="华文宋体" panose="02010600040101010101" pitchFamily="2" charset="-122"/>
                <a:sym typeface="Wingdings" panose="05000000000000000000" pitchFamily="2" charset="2"/>
              </a:rPr>
              <a:t> </a:t>
            </a:r>
            <a:r>
              <a:rPr lang="zh-CN" altLang="en-US">
                <a:solidFill>
                  <a:srgbClr val="CC0000"/>
                </a:solidFill>
                <a:latin typeface="华文宋体" panose="02010600040101010101" pitchFamily="2" charset="-122"/>
                <a:ea typeface="华文宋体" panose="02010600040101010101" pitchFamily="2" charset="-122"/>
                <a:sym typeface="Arial" panose="020B0604020202020204" pitchFamily="34" charset="0"/>
              </a:rPr>
              <a:t>振幅</a:t>
            </a:r>
            <a:r>
              <a:rPr lang="zh-CN" altLang="en-US">
                <a:solidFill>
                  <a:srgbClr val="000000"/>
                </a:solidFill>
                <a:latin typeface="华文宋体" panose="02010600040101010101" pitchFamily="2" charset="-122"/>
                <a:ea typeface="华文宋体" panose="02010600040101010101" pitchFamily="2" charset="-122"/>
                <a:sym typeface="Arial" panose="020B0604020202020204" pitchFamily="34" charset="0"/>
              </a:rPr>
              <a:t>相同</a:t>
            </a:r>
            <a:endParaRPr lang="zh-CN" altLang="zh-CN">
              <a:solidFill>
                <a:srgbClr val="000000"/>
              </a:solidFill>
              <a:latin typeface="华文宋体" panose="02010600040101010101" pitchFamily="2" charset="-122"/>
              <a:ea typeface="华文宋体" panose="02010600040101010101" pitchFamily="2" charset="-122"/>
              <a:sym typeface="Arial" panose="020B0604020202020204" pitchFamily="34" charset="0"/>
            </a:endParaRPr>
          </a:p>
        </p:txBody>
      </p:sp>
      <p:sp>
        <p:nvSpPr>
          <p:cNvPr id="1049238" name="Rectangle 662"/>
          <p:cNvSpPr/>
          <p:nvPr/>
        </p:nvSpPr>
        <p:spPr>
          <a:xfrm>
            <a:off x="924878" y="6263005"/>
            <a:ext cx="5927725" cy="519113"/>
          </a:xfrm>
          <a:prstGeom prst="rect">
            <a:avLst/>
          </a:prstGeom>
          <a:noFill/>
          <a:ln w="9525">
            <a:noFill/>
          </a:ln>
        </p:spPr>
        <p:txBody>
          <a:bodyPr anchor="t">
            <a:spAutoFit/>
          </a:bodyPr>
          <a:p>
            <a:pPr>
              <a:spcBef>
                <a:spcPct val="50000"/>
              </a:spcBef>
              <a:buClr>
                <a:srgbClr val="CC0000"/>
              </a:buClr>
              <a:buSzPct val="90000"/>
              <a:buFont typeface="Wingdings" panose="05000000000000000000" pitchFamily="2" charset="2"/>
            </a:pPr>
            <a:r>
              <a:rPr lang="zh-CN" altLang="en-US">
                <a:solidFill>
                  <a:srgbClr val="FF0000"/>
                </a:solidFill>
                <a:latin typeface="华文宋体" panose="02010600040101010101" pitchFamily="2" charset="-122"/>
                <a:ea typeface="华文宋体" panose="02010600040101010101" pitchFamily="2" charset="-122"/>
                <a:sym typeface="Wingdings" panose="05000000000000000000" pitchFamily="2" charset="2"/>
              </a:rPr>
              <a:t> </a:t>
            </a:r>
            <a:r>
              <a:rPr lang="zh-CN" altLang="en-US">
                <a:solidFill>
                  <a:srgbClr val="000000"/>
                </a:solidFill>
                <a:latin typeface="华文宋体" panose="02010600040101010101" pitchFamily="2" charset="-122"/>
                <a:ea typeface="华文宋体" panose="02010600040101010101" pitchFamily="2" charset="-122"/>
                <a:sym typeface="Arial" panose="020B0604020202020204" pitchFamily="34" charset="0"/>
              </a:rPr>
              <a:t>在</a:t>
            </a:r>
            <a:r>
              <a:rPr lang="zh-CN" altLang="en-US">
                <a:solidFill>
                  <a:srgbClr val="CC0000"/>
                </a:solidFill>
                <a:latin typeface="华文宋体" panose="02010600040101010101" pitchFamily="2" charset="-122"/>
                <a:ea typeface="华文宋体" panose="02010600040101010101" pitchFamily="2" charset="-122"/>
                <a:sym typeface="Arial" panose="020B0604020202020204" pitchFamily="34" charset="0"/>
              </a:rPr>
              <a:t>同一直线</a:t>
            </a:r>
            <a:r>
              <a:rPr lang="zh-CN" altLang="en-US">
                <a:solidFill>
                  <a:srgbClr val="000000"/>
                </a:solidFill>
                <a:latin typeface="华文宋体" panose="02010600040101010101" pitchFamily="2" charset="-122"/>
                <a:ea typeface="华文宋体" panose="02010600040101010101" pitchFamily="2" charset="-122"/>
                <a:sym typeface="Arial" panose="020B0604020202020204" pitchFamily="34" charset="0"/>
              </a:rPr>
              <a:t>上沿</a:t>
            </a:r>
            <a:r>
              <a:rPr lang="zh-CN" altLang="en-US">
                <a:solidFill>
                  <a:srgbClr val="CC0000"/>
                </a:solidFill>
                <a:latin typeface="华文宋体" panose="02010600040101010101" pitchFamily="2" charset="-122"/>
                <a:ea typeface="华文宋体" panose="02010600040101010101" pitchFamily="2" charset="-122"/>
                <a:sym typeface="Arial" panose="020B0604020202020204" pitchFamily="34" charset="0"/>
              </a:rPr>
              <a:t>相反</a:t>
            </a:r>
            <a:r>
              <a:rPr lang="zh-CN" altLang="en-US">
                <a:solidFill>
                  <a:schemeClr val="tx1"/>
                </a:solidFill>
                <a:latin typeface="华文宋体" panose="02010600040101010101" pitchFamily="2" charset="-122"/>
                <a:ea typeface="华文宋体" panose="02010600040101010101" pitchFamily="2" charset="-122"/>
                <a:sym typeface="Arial" panose="020B0604020202020204" pitchFamily="34" charset="0"/>
              </a:rPr>
              <a:t>的</a:t>
            </a:r>
            <a:r>
              <a:rPr lang="zh-CN" altLang="en-US">
                <a:solidFill>
                  <a:srgbClr val="000000"/>
                </a:solidFill>
                <a:latin typeface="华文宋体" panose="02010600040101010101" pitchFamily="2" charset="-122"/>
                <a:ea typeface="华文宋体" panose="02010600040101010101" pitchFamily="2" charset="-122"/>
                <a:sym typeface="Arial" panose="020B0604020202020204" pitchFamily="34" charset="0"/>
              </a:rPr>
              <a:t>方向传播</a:t>
            </a:r>
            <a:endParaRPr lang="zh-CN" altLang="en-US">
              <a:solidFill>
                <a:srgbClr val="000000"/>
              </a:solidFill>
              <a:latin typeface="华文宋体" panose="02010600040101010101" pitchFamily="2" charset="-122"/>
              <a:ea typeface="华文宋体" panose="02010600040101010101" pitchFamily="2" charset="-122"/>
              <a:sym typeface="Arial" panose="020B0604020202020204" pitchFamily="34" charset="0"/>
            </a:endParaRPr>
          </a:p>
        </p:txBody>
      </p:sp>
      <p:sp>
        <p:nvSpPr>
          <p:cNvPr id="2" name="TextBox 1"/>
          <p:cNvSpPr txBox="1"/>
          <p:nvPr/>
        </p:nvSpPr>
        <p:spPr>
          <a:xfrm>
            <a:off x="108903" y="4782503"/>
            <a:ext cx="2006600" cy="520700"/>
          </a:xfrm>
          <a:prstGeom prst="rect">
            <a:avLst/>
          </a:prstGeom>
          <a:noFill/>
          <a:ln w="9525">
            <a:noFill/>
          </a:ln>
        </p:spPr>
        <p:txBody>
          <a:bodyPr anchor="t">
            <a:spAutoFit/>
          </a:bodyPr>
          <a:p>
            <a:r>
              <a:rPr lang="zh-CN" altLang="en-US" dirty="0">
                <a:solidFill>
                  <a:srgbClr val="262673"/>
                </a:solidFill>
                <a:latin typeface="宋体" panose="02010600030101010101" pitchFamily="2" charset="-122"/>
                <a:ea typeface="宋体" panose="02010600030101010101" pitchFamily="2" charset="-122"/>
              </a:rPr>
              <a:t>形成条件：</a:t>
            </a:r>
            <a:endParaRPr lang="zh-CN" altLang="en-US" dirty="0">
              <a:solidFill>
                <a:srgbClr val="262673"/>
              </a:solidFill>
              <a:latin typeface="宋体" panose="02010600030101010101" pitchFamily="2" charset="-122"/>
              <a:ea typeface="宋体" panose="02010600030101010101" pitchFamily="2" charset="-122"/>
            </a:endParaRPr>
          </a:p>
        </p:txBody>
      </p:sp>
    </p:spTree>
    <p:controls>
      <mc:AlternateContent xmlns:mc="http://schemas.openxmlformats.org/markup-compatibility/2006">
        <mc:Choice xmlns:v="urn:schemas-microsoft-com:vml" Requires="v">
          <p:control spid="71683" name="ShockwaveFlash1" r:id="rId2" imgW="6921500" imgH="2832100"/>
        </mc:Choice>
        <mc:Fallback>
          <p:control name="ShockwaveFlash1" r:id="rId2" imgW="6921500" imgH="2832100">
            <p:pic>
              <p:nvPicPr>
                <p:cNvPr id="0" name="ShockwaveFlash1"/>
                <p:cNvPicPr/>
                <p:nvPr/>
              </p:nvPicPr>
              <p:blipFill>
                <a:blip r:embed="rId3"/>
                <a:stretch>
                  <a:fillRect/>
                </a:stretch>
              </p:blipFill>
              <p:spPr>
                <a:xfrm>
                  <a:off x="446723" y="606743"/>
                  <a:ext cx="6921500" cy="2832100"/>
                </a:xfrm>
                <a:prstGeom prst="rect">
                  <a:avLst/>
                </a:prstGeom>
              </p:spPr>
            </p:pic>
          </p:control>
        </mc:Fallback>
      </mc:AlternateContent>
    </p:controls>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44"/>
                                        </p:tgtEl>
                                        <p:attrNameLst>
                                          <p:attrName>style.visibility</p:attrName>
                                        </p:attrNameLst>
                                      </p:cBhvr>
                                      <p:to>
                                        <p:strVal val="visible"/>
                                      </p:to>
                                    </p:set>
                                    <p:animEffect transition="in" filter="wipe(left)">
                                      <p:cBhvr>
                                        <p:cTn id="7" dur="1000"/>
                                        <p:tgtEl>
                                          <p:spTgt spid="41984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49234"/>
                                        </p:tgtEl>
                                        <p:attrNameLst>
                                          <p:attrName>style.visibility</p:attrName>
                                        </p:attrNameLst>
                                      </p:cBhvr>
                                      <p:to>
                                        <p:strVal val="visible"/>
                                      </p:to>
                                    </p:set>
                                    <p:animEffect transition="in" filter="blinds(horizontal)">
                                      <p:cBhvr>
                                        <p:cTn id="17" dur="500"/>
                                        <p:tgtEl>
                                          <p:spTgt spid="10492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49236"/>
                                        </p:tgtEl>
                                        <p:attrNameLst>
                                          <p:attrName>style.visibility</p:attrName>
                                        </p:attrNameLst>
                                      </p:cBhvr>
                                      <p:to>
                                        <p:strVal val="visible"/>
                                      </p:to>
                                    </p:set>
                                    <p:animEffect transition="in" filter="blinds(horizontal)">
                                      <p:cBhvr>
                                        <p:cTn id="22" dur="500"/>
                                        <p:tgtEl>
                                          <p:spTgt spid="104923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49238"/>
                                        </p:tgtEl>
                                        <p:attrNameLst>
                                          <p:attrName>style.visibility</p:attrName>
                                        </p:attrNameLst>
                                      </p:cBhvr>
                                      <p:to>
                                        <p:strVal val="visible"/>
                                      </p:to>
                                    </p:set>
                                    <p:animEffect transition="in" filter="blinds(horizontal)">
                                      <p:cBhvr>
                                        <p:cTn id="27" dur="500"/>
                                        <p:tgtEl>
                                          <p:spTgt spid="1049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4"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93188"/>
          <p:cNvSpPr>
            <a:spLocks noGrp="1"/>
          </p:cNvSpPr>
          <p:nvPr>
            <p:ph type="title" idx="4294967295"/>
          </p:nvPr>
        </p:nvSpPr>
        <p:spPr>
          <a:xfrm>
            <a:off x="457200" y="274638"/>
            <a:ext cx="8229600" cy="1143000"/>
          </a:xfrm>
          <a:prstGeom prst="rect">
            <a:avLst/>
          </a:prstGeom>
          <a:noFill/>
          <a:ln w="9525">
            <a:noFill/>
          </a:ln>
        </p:spPr>
        <p:txBody>
          <a:bodyPr anchor="t"/>
          <a:p>
            <a:endParaRPr lang="zh-CN" altLang="en-US" dirty="0"/>
          </a:p>
        </p:txBody>
      </p:sp>
      <p:sp>
        <p:nvSpPr>
          <p:cNvPr id="2" name="动作按钮: 前进或下一项 1">
            <a:hlinkClick r:id="rId1" action="ppaction://hlinksldjump"/>
          </p:cNvPr>
          <p:cNvSpPr/>
          <p:nvPr/>
        </p:nvSpPr>
        <p:spPr>
          <a:xfrm>
            <a:off x="8595995" y="6257290"/>
            <a:ext cx="288290" cy="216535"/>
          </a:xfrm>
          <a:prstGeom prst="actionButtonForwardNex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controls>
      <mc:AlternateContent xmlns:mc="http://schemas.openxmlformats.org/markup-compatibility/2006">
        <mc:Choice xmlns:v="urn:schemas-microsoft-com:vml" Requires="v">
          <p:control spid="74754" name="ShockwaveFlash1" r:id="rId2" imgW="6911975" imgH="6481445"/>
        </mc:Choice>
        <mc:Fallback>
          <p:control name="ShockwaveFlash1" r:id="rId2" imgW="6911975" imgH="6481445">
            <p:pic>
              <p:nvPicPr>
                <p:cNvPr id="0" name="ShockwaveFlash1"/>
                <p:cNvPicPr>
                  <a:picLocks noGrp="1" noChangeAspect="1"/>
                </p:cNvPicPr>
                <p:nvPr>
                  <p:ph idx="4294967295"/>
                </p:nvPr>
              </p:nvPicPr>
              <p:blipFill>
                <a:blip r:embed="rId3"/>
                <a:stretch>
                  <a:fillRect/>
                </a:stretch>
              </p:blipFill>
              <p:spPr>
                <a:xfrm>
                  <a:off x="1116013" y="376238"/>
                  <a:ext cx="6911975" cy="6481445"/>
                </a:xfrm>
                <a:prstGeom prst="rect">
                  <a:avLst/>
                </a:prstGeom>
              </p:spPr>
            </p:pic>
          </p:control>
        </mc:Fallback>
      </mc:AlternateContent>
    </p:controls>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9244" name="Rectangle 668"/>
          <p:cNvSpPr/>
          <p:nvPr/>
        </p:nvSpPr>
        <p:spPr>
          <a:xfrm>
            <a:off x="168275" y="146050"/>
            <a:ext cx="4640263" cy="400050"/>
          </a:xfrm>
          <a:prstGeom prst="rect">
            <a:avLst/>
          </a:prstGeom>
          <a:noFill/>
          <a:ln w="9525">
            <a:noFill/>
          </a:ln>
        </p:spPr>
        <p:txBody>
          <a:bodyPr anchor="t">
            <a:spAutoFit/>
          </a:bodyPr>
          <a:p>
            <a:pPr>
              <a:spcBef>
                <a:spcPct val="50000"/>
              </a:spcBef>
            </a:pPr>
            <a:r>
              <a:rPr lang="zh-CN" altLang="en-US" sz="3200" dirty="0">
                <a:solidFill>
                  <a:srgbClr val="A50021"/>
                </a:solidFill>
                <a:latin typeface="华文行楷" panose="02010800040101010101" pitchFamily="2" charset="-122"/>
                <a:ea typeface="华文行楷" panose="02010800040101010101" pitchFamily="2" charset="-122"/>
                <a:sym typeface="Arial" panose="020B0604020202020204" pitchFamily="34" charset="0"/>
              </a:rPr>
              <a:t>二、驻波方程</a:t>
            </a:r>
            <a:endParaRPr lang="zh-CN" altLang="en-US" sz="3200" dirty="0">
              <a:solidFill>
                <a:srgbClr val="A50021"/>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49246" name="Rectangle 670"/>
          <p:cNvSpPr/>
          <p:nvPr/>
        </p:nvSpPr>
        <p:spPr>
          <a:xfrm>
            <a:off x="228600" y="855663"/>
            <a:ext cx="8664575" cy="954087"/>
          </a:xfrm>
          <a:prstGeom prst="rect">
            <a:avLst/>
          </a:prstGeom>
          <a:noFill/>
          <a:ln w="9525">
            <a:noFill/>
          </a:ln>
        </p:spPr>
        <p:txBody>
          <a:bodyPr anchor="t">
            <a:spAutoFit/>
          </a:bodyPr>
          <a:p>
            <a:pPr>
              <a:spcBef>
                <a:spcPct val="50000"/>
              </a:spcBef>
            </a:pPr>
            <a:r>
              <a:rPr lang="zh-CN" altLang="en-US" b="0" dirty="0">
                <a:solidFill>
                  <a:srgbClr val="000000"/>
                </a:solidFill>
                <a:latin typeface="Times New Roman" panose="02020603050405020304" pitchFamily="18" charset="0"/>
                <a:ea typeface="宋体" panose="02010600030101010101" pitchFamily="2" charset="-122"/>
                <a:sym typeface="宋体" panose="02010600030101010101" pitchFamily="2" charset="-122"/>
              </a:rPr>
              <a:t>设两列振幅相同的相干波分别沿</a:t>
            </a:r>
            <a:r>
              <a:rPr lang="en-US" altLang="zh-CN" b="0" i="1">
                <a:latin typeface="Times New Roman" panose="02020603050405020304" pitchFamily="18" charset="0"/>
                <a:ea typeface="华文宋体" panose="02010600040101010101" pitchFamily="2" charset="-122"/>
                <a:sym typeface="宋体" panose="02010600030101010101" pitchFamily="2" charset="-122"/>
              </a:rPr>
              <a:t>x</a:t>
            </a:r>
            <a:r>
              <a:rPr lang="zh-CN" altLang="en-US" b="0" dirty="0">
                <a:latin typeface="华文宋体" panose="02010600040101010101" pitchFamily="2" charset="-122"/>
                <a:ea typeface="华文宋体" panose="02010600040101010101" pitchFamily="2" charset="-122"/>
                <a:sym typeface="宋体" panose="02010600030101010101" pitchFamily="2" charset="-122"/>
              </a:rPr>
              <a:t>轴正负方向传播</a:t>
            </a:r>
            <a:r>
              <a:rPr lang="en-US" altLang="zh-CN" b="0">
                <a:latin typeface="华文宋体" panose="02010600040101010101" pitchFamily="2" charset="-122"/>
                <a:ea typeface="华文宋体" panose="02010600040101010101" pitchFamily="2" charset="-122"/>
                <a:sym typeface="宋体" panose="02010600030101010101" pitchFamily="2" charset="-122"/>
              </a:rPr>
              <a:t>,</a:t>
            </a:r>
            <a:r>
              <a:rPr lang="zh-CN" altLang="en-US" b="0" dirty="0">
                <a:latin typeface="华文宋体" panose="02010600040101010101" pitchFamily="2" charset="-122"/>
                <a:ea typeface="华文宋体" panose="02010600040101010101" pitchFamily="2" charset="-122"/>
                <a:sym typeface="Arial" panose="020B0604020202020204" pitchFamily="34" charset="0"/>
              </a:rPr>
              <a:t>波动方程分别为：</a:t>
            </a:r>
            <a:endParaRPr lang="zh-CN" altLang="en-US" sz="1200" b="0" dirty="0">
              <a:latin typeface="华文宋体" panose="02010600040101010101" pitchFamily="2" charset="-122"/>
              <a:ea typeface="华文宋体" panose="02010600040101010101" pitchFamily="2" charset="-122"/>
              <a:sym typeface="Arial" panose="020B0604020202020204" pitchFamily="34" charset="0"/>
            </a:endParaRPr>
          </a:p>
        </p:txBody>
      </p:sp>
      <p:sp>
        <p:nvSpPr>
          <p:cNvPr id="1049248" name="Rectangle 672"/>
          <p:cNvSpPr/>
          <p:nvPr/>
        </p:nvSpPr>
        <p:spPr>
          <a:xfrm>
            <a:off x="676275" y="1974850"/>
            <a:ext cx="2290763" cy="522288"/>
          </a:xfrm>
          <a:prstGeom prst="rect">
            <a:avLst/>
          </a:prstGeom>
          <a:noFill/>
          <a:ln w="9525">
            <a:noFill/>
          </a:ln>
        </p:spPr>
        <p:txBody>
          <a:bodyPr anchor="t">
            <a:spAutoFit/>
          </a:bodyPr>
          <a:p>
            <a:pPr>
              <a:spcBef>
                <a:spcPct val="50000"/>
              </a:spcBef>
            </a:pPr>
            <a:r>
              <a:rPr lang="zh-CN" altLang="en-US" dirty="0">
                <a:solidFill>
                  <a:srgbClr val="262673"/>
                </a:solidFill>
                <a:latin typeface="Arial" panose="020B0604020202020204" pitchFamily="34" charset="0"/>
                <a:ea typeface="宋体" panose="02010600030101010101" pitchFamily="2" charset="-122"/>
                <a:sym typeface="Arial" panose="020B0604020202020204" pitchFamily="34" charset="0"/>
              </a:rPr>
              <a:t>沿</a:t>
            </a:r>
            <a:r>
              <a:rPr lang="en-US" altLang="zh-CN" i="1">
                <a:solidFill>
                  <a:srgbClr val="262673"/>
                </a:solidFill>
                <a:latin typeface="Times New Roman" panose="02020603050405020304" pitchFamily="18" charset="0"/>
                <a:ea typeface="宋体" panose="02010600030101010101" pitchFamily="2" charset="-122"/>
                <a:sym typeface="Arial" panose="020B0604020202020204" pitchFamily="34" charset="0"/>
              </a:rPr>
              <a:t>x</a:t>
            </a:r>
            <a:r>
              <a:rPr lang="zh-CN" altLang="en-US" dirty="0">
                <a:solidFill>
                  <a:srgbClr val="262673"/>
                </a:solidFill>
                <a:latin typeface="Arial" panose="020B0604020202020204" pitchFamily="34" charset="0"/>
                <a:ea typeface="宋体" panose="02010600030101010101" pitchFamily="2" charset="-122"/>
                <a:sym typeface="Arial" panose="020B0604020202020204" pitchFamily="34" charset="0"/>
              </a:rPr>
              <a:t>轴正向：</a:t>
            </a:r>
            <a:endParaRPr lang="zh-CN" altLang="zh-CN" dirty="0">
              <a:solidFill>
                <a:srgbClr val="262673"/>
              </a:solidFill>
              <a:latin typeface="Arial" panose="020B0604020202020204" pitchFamily="34" charset="0"/>
              <a:ea typeface="宋体" panose="02010600030101010101" pitchFamily="2" charset="-122"/>
              <a:sym typeface="Arial" panose="020B0604020202020204" pitchFamily="34" charset="0"/>
            </a:endParaRPr>
          </a:p>
        </p:txBody>
      </p:sp>
      <p:sp>
        <p:nvSpPr>
          <p:cNvPr id="1049250" name="Rectangle 674"/>
          <p:cNvSpPr/>
          <p:nvPr/>
        </p:nvSpPr>
        <p:spPr>
          <a:xfrm>
            <a:off x="682625" y="2908300"/>
            <a:ext cx="2590800" cy="520700"/>
          </a:xfrm>
          <a:prstGeom prst="rect">
            <a:avLst/>
          </a:prstGeom>
          <a:noFill/>
          <a:ln w="9525">
            <a:noFill/>
          </a:ln>
        </p:spPr>
        <p:txBody>
          <a:bodyPr anchor="t">
            <a:spAutoFit/>
          </a:bodyPr>
          <a:p>
            <a:pPr>
              <a:spcBef>
                <a:spcPct val="50000"/>
              </a:spcBef>
            </a:pPr>
            <a:r>
              <a:rPr lang="zh-CN" altLang="en-US" dirty="0">
                <a:solidFill>
                  <a:srgbClr val="262673"/>
                </a:solidFill>
                <a:latin typeface="Arial" panose="020B0604020202020204" pitchFamily="34" charset="0"/>
                <a:ea typeface="宋体" panose="02010600030101010101" pitchFamily="2" charset="-122"/>
                <a:sym typeface="Arial" panose="020B0604020202020204" pitchFamily="34" charset="0"/>
              </a:rPr>
              <a:t>沿</a:t>
            </a:r>
            <a:r>
              <a:rPr lang="en-US" altLang="zh-CN" i="1">
                <a:solidFill>
                  <a:srgbClr val="262673"/>
                </a:solidFill>
                <a:latin typeface="Times New Roman" panose="02020603050405020304" pitchFamily="18" charset="0"/>
                <a:ea typeface="宋体" panose="02010600030101010101" pitchFamily="2" charset="-122"/>
                <a:sym typeface="Arial" panose="020B0604020202020204" pitchFamily="34" charset="0"/>
              </a:rPr>
              <a:t>x</a:t>
            </a:r>
            <a:r>
              <a:rPr lang="zh-CN" altLang="en-US" dirty="0">
                <a:solidFill>
                  <a:srgbClr val="262673"/>
                </a:solidFill>
                <a:latin typeface="Arial" panose="020B0604020202020204" pitchFamily="34" charset="0"/>
                <a:ea typeface="宋体" panose="02010600030101010101" pitchFamily="2" charset="-122"/>
                <a:sym typeface="Arial" panose="020B0604020202020204" pitchFamily="34" charset="0"/>
              </a:rPr>
              <a:t>轴负向：</a:t>
            </a:r>
            <a:endParaRPr lang="zh-CN" altLang="zh-CN" dirty="0">
              <a:solidFill>
                <a:srgbClr val="262673"/>
              </a:solidFill>
              <a:latin typeface="Arial" panose="020B0604020202020204" pitchFamily="34" charset="0"/>
              <a:ea typeface="宋体" panose="02010600030101010101" pitchFamily="2" charset="-122"/>
              <a:sym typeface="Arial" panose="020B0604020202020204" pitchFamily="34" charset="0"/>
            </a:endParaRPr>
          </a:p>
        </p:txBody>
      </p:sp>
      <p:sp>
        <p:nvSpPr>
          <p:cNvPr id="1049252" name="AutoShape 676"/>
          <p:cNvSpPr/>
          <p:nvPr/>
        </p:nvSpPr>
        <p:spPr>
          <a:xfrm>
            <a:off x="5654675" y="2124075"/>
            <a:ext cx="76200" cy="1233488"/>
          </a:xfrm>
          <a:prstGeom prst="rightBrace">
            <a:avLst>
              <a:gd name="adj1" fmla="val 45265"/>
              <a:gd name="adj2" fmla="val 50000"/>
            </a:avLst>
          </a:prstGeom>
          <a:noFill/>
          <a:ln w="38100" cap="flat" cmpd="sng">
            <a:solidFill>
              <a:srgbClr val="000000"/>
            </a:solidFill>
            <a:prstDash val="solid"/>
            <a:round/>
            <a:headEnd type="none" w="med" len="med"/>
            <a:tailEnd type="none" w="med" len="med"/>
          </a:ln>
        </p:spPr>
        <p:txBody>
          <a:bodyPr anchor="t"/>
          <a:p>
            <a:endPar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049254" name="Rectangle 678"/>
          <p:cNvSpPr/>
          <p:nvPr/>
        </p:nvSpPr>
        <p:spPr bwMode="auto">
          <a:xfrm>
            <a:off x="5854700" y="2443477"/>
            <a:ext cx="1795145" cy="521970"/>
          </a:xfrm>
          <a:prstGeom prst="rect">
            <a:avLst/>
          </a:prstGeom>
          <a:no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txBody>
          <a:bodyPr wrap="square">
            <a:spAutoFit/>
          </a:bodyPr>
          <a:lstStyle>
            <a:lvl1pPr>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fontAlgn="base">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fontAlgn="base">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fontAlgn="base">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fontAlgn="base">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fontAlgn="base">
              <a:spcBef>
                <a:spcPct val="50000"/>
              </a:spcBef>
              <a:defRPr/>
            </a:pPr>
            <a:r>
              <a:rPr lang="zh-CN" altLang="en-US" b="1" strike="noStrike" noProof="1" dirty="0" smtClean="0">
                <a:latin typeface="Arial" panose="020B0604020202020204" pitchFamily="34" charset="0"/>
                <a:ea typeface="宋体" panose="02010600030101010101" pitchFamily="2" charset="-122"/>
                <a:cs typeface="+mn-cs"/>
              </a:rPr>
              <a:t>相干叠加</a:t>
            </a:r>
            <a:endParaRPr lang="zh-CN" altLang="zh-CN" strike="noStrike" noProof="1" dirty="0" smtClean="0"/>
          </a:p>
        </p:txBody>
      </p:sp>
      <p:sp>
        <p:nvSpPr>
          <p:cNvPr id="1049256" name="Rectangle 680"/>
          <p:cNvSpPr/>
          <p:nvPr/>
        </p:nvSpPr>
        <p:spPr>
          <a:xfrm>
            <a:off x="742950" y="3754438"/>
            <a:ext cx="1971675" cy="522287"/>
          </a:xfrm>
          <a:prstGeom prst="rect">
            <a:avLst/>
          </a:prstGeom>
          <a:noFill/>
          <a:ln w="9525">
            <a:noFill/>
          </a:ln>
        </p:spPr>
        <p:txBody>
          <a:bodyPr anchor="t">
            <a:spAutoFit/>
          </a:bodyPr>
          <a:p>
            <a:pPr>
              <a:spcBef>
                <a:spcPct val="50000"/>
              </a:spcBef>
            </a:pPr>
            <a:r>
              <a:rPr lang="zh-CN" altLang="en-US" dirty="0">
                <a:solidFill>
                  <a:srgbClr val="262673"/>
                </a:solidFill>
                <a:latin typeface="Arial" panose="020B0604020202020204" pitchFamily="34" charset="0"/>
                <a:ea typeface="宋体" panose="02010600030101010101" pitchFamily="2" charset="-122"/>
                <a:sym typeface="Arial" panose="020B0604020202020204" pitchFamily="34" charset="0"/>
              </a:rPr>
              <a:t>合位移：</a:t>
            </a:r>
            <a:endParaRPr lang="zh-CN" altLang="en-US" dirty="0">
              <a:solidFill>
                <a:srgbClr val="262673"/>
              </a:solidFill>
              <a:latin typeface="Arial" panose="020B0604020202020204" pitchFamily="34" charset="0"/>
              <a:ea typeface="宋体" panose="02010600030101010101" pitchFamily="2" charset="-122"/>
              <a:sym typeface="Arial" panose="020B0604020202020204" pitchFamily="34" charset="0"/>
            </a:endParaRPr>
          </a:p>
        </p:txBody>
      </p:sp>
      <p:graphicFrame>
        <p:nvGraphicFramePr>
          <p:cNvPr id="82953" name="Object 3"/>
          <p:cNvGraphicFramePr/>
          <p:nvPr/>
        </p:nvGraphicFramePr>
        <p:xfrm>
          <a:off x="2357438" y="3711575"/>
          <a:ext cx="1938337" cy="527050"/>
        </p:xfrm>
        <a:graphic>
          <a:graphicData uri="http://schemas.openxmlformats.org/presentationml/2006/ole">
            <mc:AlternateContent xmlns:mc="http://schemas.openxmlformats.org/markup-compatibility/2006">
              <mc:Choice xmlns:v="urn:schemas-microsoft-com:vml" Requires="v">
                <p:oleObj spid="_x0000_s3247" name="" r:id="rId1" imgW="685800" imgH="215900" progId="Equation.3">
                  <p:embed/>
                </p:oleObj>
              </mc:Choice>
              <mc:Fallback>
                <p:oleObj name="" r:id="rId1" imgW="685800" imgH="215900" progId="Equation.3">
                  <p:embed/>
                  <p:pic>
                    <p:nvPicPr>
                      <p:cNvPr id="0" name="图片 3246"/>
                      <p:cNvPicPr/>
                      <p:nvPr/>
                    </p:nvPicPr>
                    <p:blipFill>
                      <a:blip r:embed="rId2"/>
                      <a:stretch>
                        <a:fillRect/>
                      </a:stretch>
                    </p:blipFill>
                    <p:spPr>
                      <a:xfrm>
                        <a:off x="2357438" y="3711575"/>
                        <a:ext cx="1938337" cy="527050"/>
                      </a:xfrm>
                      <a:prstGeom prst="rect">
                        <a:avLst/>
                      </a:prstGeom>
                      <a:noFill/>
                      <a:ln w="38100">
                        <a:noFill/>
                        <a:miter/>
                      </a:ln>
                    </p:spPr>
                  </p:pic>
                </p:oleObj>
              </mc:Fallback>
            </mc:AlternateContent>
          </a:graphicData>
        </a:graphic>
      </p:graphicFrame>
      <p:graphicFrame>
        <p:nvGraphicFramePr>
          <p:cNvPr id="82954" name="对象 6"/>
          <p:cNvGraphicFramePr/>
          <p:nvPr/>
        </p:nvGraphicFramePr>
        <p:xfrm>
          <a:off x="2641600" y="4305300"/>
          <a:ext cx="5300663" cy="903288"/>
        </p:xfrm>
        <a:graphic>
          <a:graphicData uri="http://schemas.openxmlformats.org/presentationml/2006/ole">
            <mc:AlternateContent xmlns:mc="http://schemas.openxmlformats.org/markup-compatibility/2006">
              <mc:Choice xmlns:v="urn:schemas-microsoft-com:vml" Requires="v">
                <p:oleObj spid="_x0000_s3248" name="" r:id="rId3" imgW="2349500" imgH="393700" progId="Equation.3">
                  <p:embed/>
                </p:oleObj>
              </mc:Choice>
              <mc:Fallback>
                <p:oleObj name="" r:id="rId3" imgW="2349500" imgH="393700" progId="Equation.3">
                  <p:embed/>
                  <p:pic>
                    <p:nvPicPr>
                      <p:cNvPr id="0" name="图片 3247"/>
                      <p:cNvPicPr/>
                      <p:nvPr/>
                    </p:nvPicPr>
                    <p:blipFill>
                      <a:blip r:embed="rId4"/>
                      <a:stretch>
                        <a:fillRect/>
                      </a:stretch>
                    </p:blipFill>
                    <p:spPr>
                      <a:xfrm>
                        <a:off x="2641600" y="4305300"/>
                        <a:ext cx="5300663" cy="903288"/>
                      </a:xfrm>
                      <a:prstGeom prst="rect">
                        <a:avLst/>
                      </a:prstGeom>
                      <a:noFill/>
                      <a:ln w="19050" cap="flat" cmpd="sng">
                        <a:solidFill>
                          <a:schemeClr val="bg1"/>
                        </a:solidFill>
                        <a:prstDash val="solid"/>
                        <a:miter/>
                        <a:headEnd type="none" w="med" len="med"/>
                        <a:tailEnd type="none" w="med" len="med"/>
                      </a:ln>
                    </p:spPr>
                  </p:pic>
                </p:oleObj>
              </mc:Fallback>
            </mc:AlternateContent>
          </a:graphicData>
        </a:graphic>
      </p:graphicFrame>
      <p:graphicFrame>
        <p:nvGraphicFramePr>
          <p:cNvPr id="82955" name="对象 7"/>
          <p:cNvGraphicFramePr/>
          <p:nvPr/>
        </p:nvGraphicFramePr>
        <p:xfrm>
          <a:off x="2654300" y="5208588"/>
          <a:ext cx="3059113" cy="858837"/>
        </p:xfrm>
        <a:graphic>
          <a:graphicData uri="http://schemas.openxmlformats.org/presentationml/2006/ole">
            <mc:AlternateContent xmlns:mc="http://schemas.openxmlformats.org/markup-compatibility/2006">
              <mc:Choice xmlns:v="urn:schemas-microsoft-com:vml" Requires="v">
                <p:oleObj spid="_x0000_s3249" name="" r:id="rId5" imgW="1295400" imgH="393700" progId="Equation.3">
                  <p:embed/>
                </p:oleObj>
              </mc:Choice>
              <mc:Fallback>
                <p:oleObj name="" r:id="rId5" imgW="1295400" imgH="393700" progId="Equation.3">
                  <p:embed/>
                  <p:pic>
                    <p:nvPicPr>
                      <p:cNvPr id="0" name="图片 3248"/>
                      <p:cNvPicPr/>
                      <p:nvPr/>
                    </p:nvPicPr>
                    <p:blipFill>
                      <a:blip r:embed="rId6"/>
                      <a:stretch>
                        <a:fillRect/>
                      </a:stretch>
                    </p:blipFill>
                    <p:spPr>
                      <a:xfrm>
                        <a:off x="2654300" y="5208588"/>
                        <a:ext cx="3059113" cy="858837"/>
                      </a:xfrm>
                      <a:prstGeom prst="rect">
                        <a:avLst/>
                      </a:prstGeom>
                      <a:noFill/>
                      <a:ln w="19050" cap="flat" cmpd="sng">
                        <a:solidFill>
                          <a:schemeClr val="bg1"/>
                        </a:solidFill>
                        <a:prstDash val="solid"/>
                        <a:miter/>
                        <a:headEnd type="none" w="med" len="med"/>
                        <a:tailEnd type="none" w="med" len="med"/>
                      </a:ln>
                    </p:spPr>
                  </p:pic>
                </p:oleObj>
              </mc:Fallback>
            </mc:AlternateContent>
          </a:graphicData>
        </a:graphic>
      </p:graphicFrame>
      <p:graphicFrame>
        <p:nvGraphicFramePr>
          <p:cNvPr id="82956" name="对象 9"/>
          <p:cNvGraphicFramePr/>
          <p:nvPr/>
        </p:nvGraphicFramePr>
        <p:xfrm>
          <a:off x="2600325" y="1784350"/>
          <a:ext cx="2978150" cy="903288"/>
        </p:xfrm>
        <a:graphic>
          <a:graphicData uri="http://schemas.openxmlformats.org/presentationml/2006/ole">
            <mc:AlternateContent xmlns:mc="http://schemas.openxmlformats.org/markup-compatibility/2006">
              <mc:Choice xmlns:v="urn:schemas-microsoft-com:vml" Requires="v">
                <p:oleObj spid="_x0000_s3250" name="" r:id="rId7" imgW="1320165" imgH="393700" progId="Equation.3">
                  <p:embed/>
                </p:oleObj>
              </mc:Choice>
              <mc:Fallback>
                <p:oleObj name="" r:id="rId7" imgW="1320165" imgH="393700" progId="Equation.3">
                  <p:embed/>
                  <p:pic>
                    <p:nvPicPr>
                      <p:cNvPr id="0" name="图片 3249"/>
                      <p:cNvPicPr/>
                      <p:nvPr/>
                    </p:nvPicPr>
                    <p:blipFill>
                      <a:blip r:embed="rId8"/>
                      <a:stretch>
                        <a:fillRect/>
                      </a:stretch>
                    </p:blipFill>
                    <p:spPr>
                      <a:xfrm>
                        <a:off x="2600325" y="1784350"/>
                        <a:ext cx="2978150" cy="903288"/>
                      </a:xfrm>
                      <a:prstGeom prst="rect">
                        <a:avLst/>
                      </a:prstGeom>
                      <a:noFill/>
                      <a:ln w="19050" cap="flat" cmpd="sng">
                        <a:solidFill>
                          <a:schemeClr val="bg1"/>
                        </a:solidFill>
                        <a:prstDash val="solid"/>
                        <a:miter/>
                        <a:headEnd type="none" w="med" len="med"/>
                        <a:tailEnd type="none" w="med" len="med"/>
                      </a:ln>
                    </p:spPr>
                  </p:pic>
                </p:oleObj>
              </mc:Fallback>
            </mc:AlternateContent>
          </a:graphicData>
        </a:graphic>
      </p:graphicFrame>
      <p:graphicFrame>
        <p:nvGraphicFramePr>
          <p:cNvPr id="82957" name="对象 11"/>
          <p:cNvGraphicFramePr/>
          <p:nvPr/>
        </p:nvGraphicFramePr>
        <p:xfrm>
          <a:off x="2600325" y="2717800"/>
          <a:ext cx="3036888" cy="903288"/>
        </p:xfrm>
        <a:graphic>
          <a:graphicData uri="http://schemas.openxmlformats.org/presentationml/2006/ole">
            <mc:AlternateContent xmlns:mc="http://schemas.openxmlformats.org/markup-compatibility/2006">
              <mc:Choice xmlns:v="urn:schemas-microsoft-com:vml" Requires="v">
                <p:oleObj spid="_x0000_s3251" name="" r:id="rId9" imgW="1346200" imgH="393700" progId="Equation.3">
                  <p:embed/>
                </p:oleObj>
              </mc:Choice>
              <mc:Fallback>
                <p:oleObj name="" r:id="rId9" imgW="1346200" imgH="393700" progId="Equation.3">
                  <p:embed/>
                  <p:pic>
                    <p:nvPicPr>
                      <p:cNvPr id="0" name="图片 3250"/>
                      <p:cNvPicPr/>
                      <p:nvPr/>
                    </p:nvPicPr>
                    <p:blipFill>
                      <a:blip r:embed="rId10"/>
                      <a:stretch>
                        <a:fillRect/>
                      </a:stretch>
                    </p:blipFill>
                    <p:spPr>
                      <a:xfrm>
                        <a:off x="2600325" y="2717800"/>
                        <a:ext cx="3036888" cy="903288"/>
                      </a:xfrm>
                      <a:prstGeom prst="rect">
                        <a:avLst/>
                      </a:prstGeom>
                      <a:noFill/>
                      <a:ln w="19050" cap="flat" cmpd="sng">
                        <a:solidFill>
                          <a:schemeClr val="bg1"/>
                        </a:solidFill>
                        <a:prstDash val="solid"/>
                        <a:miter/>
                        <a:headEnd type="none" w="med" len="med"/>
                        <a:tailEnd type="none" w="med" len="med"/>
                      </a:ln>
                    </p:spPr>
                  </p:pic>
                </p:oleObj>
              </mc:Fallback>
            </mc:AlternateContent>
          </a:graphicData>
        </a:graphic>
      </p:graphicFrame>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9244"/>
                                        </p:tgtEl>
                                        <p:attrNameLst>
                                          <p:attrName>style.visibility</p:attrName>
                                        </p:attrNameLst>
                                      </p:cBhvr>
                                      <p:to>
                                        <p:strVal val="visible"/>
                                      </p:to>
                                    </p:set>
                                    <p:animEffect transition="in" filter="blinds(horizontal)">
                                      <p:cBhvr>
                                        <p:cTn id="7" dur="500"/>
                                        <p:tgtEl>
                                          <p:spTgt spid="10492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9246"/>
                                        </p:tgtEl>
                                        <p:attrNameLst>
                                          <p:attrName>style.visibility</p:attrName>
                                        </p:attrNameLst>
                                      </p:cBhvr>
                                      <p:to>
                                        <p:strVal val="visible"/>
                                      </p:to>
                                    </p:set>
                                    <p:animEffect transition="in" filter="blinds(horizontal)">
                                      <p:cBhvr>
                                        <p:cTn id="12" dur="500"/>
                                        <p:tgtEl>
                                          <p:spTgt spid="10492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49248"/>
                                        </p:tgtEl>
                                        <p:attrNameLst>
                                          <p:attrName>style.visibility</p:attrName>
                                        </p:attrNameLst>
                                      </p:cBhvr>
                                      <p:to>
                                        <p:strVal val="visible"/>
                                      </p:to>
                                    </p:set>
                                    <p:animEffect transition="in" filter="blinds(horizontal)">
                                      <p:cBhvr>
                                        <p:cTn id="17" dur="500"/>
                                        <p:tgtEl>
                                          <p:spTgt spid="10492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2956"/>
                                        </p:tgtEl>
                                        <p:attrNameLst>
                                          <p:attrName>style.visibility</p:attrName>
                                        </p:attrNameLst>
                                      </p:cBhvr>
                                      <p:to>
                                        <p:strVal val="visible"/>
                                      </p:to>
                                    </p:set>
                                    <p:animEffect transition="in" filter="blinds(horizontal)">
                                      <p:cBhvr>
                                        <p:cTn id="22" dur="500"/>
                                        <p:tgtEl>
                                          <p:spTgt spid="8295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49250"/>
                                        </p:tgtEl>
                                        <p:attrNameLst>
                                          <p:attrName>style.visibility</p:attrName>
                                        </p:attrNameLst>
                                      </p:cBhvr>
                                      <p:to>
                                        <p:strVal val="visible"/>
                                      </p:to>
                                    </p:set>
                                    <p:animEffect transition="in" filter="blinds(horizontal)">
                                      <p:cBhvr>
                                        <p:cTn id="27" dur="500"/>
                                        <p:tgtEl>
                                          <p:spTgt spid="10492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2957"/>
                                        </p:tgtEl>
                                        <p:attrNameLst>
                                          <p:attrName>style.visibility</p:attrName>
                                        </p:attrNameLst>
                                      </p:cBhvr>
                                      <p:to>
                                        <p:strVal val="visible"/>
                                      </p:to>
                                    </p:set>
                                    <p:animEffect transition="in" filter="blinds(horizontal)">
                                      <p:cBhvr>
                                        <p:cTn id="32" dur="500"/>
                                        <p:tgtEl>
                                          <p:spTgt spid="8295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49252"/>
                                        </p:tgtEl>
                                        <p:attrNameLst>
                                          <p:attrName>style.visibility</p:attrName>
                                        </p:attrNameLst>
                                      </p:cBhvr>
                                      <p:to>
                                        <p:strVal val="visible"/>
                                      </p:to>
                                    </p:set>
                                    <p:animEffect transition="in" filter="blinds(horizontal)">
                                      <p:cBhvr>
                                        <p:cTn id="37" dur="500"/>
                                        <p:tgtEl>
                                          <p:spTgt spid="1049252"/>
                                        </p:tgtEl>
                                      </p:cBhvr>
                                    </p:animEffect>
                                  </p:childTnLst>
                                </p:cTn>
                              </p:par>
                              <p:par>
                                <p:cTn id="38" presetID="3" presetClass="entr" presetSubtype="10" fill="hold" nodeType="withEffect">
                                  <p:stCondLst>
                                    <p:cond delay="0"/>
                                  </p:stCondLst>
                                  <p:childTnLst>
                                    <p:set>
                                      <p:cBhvr>
                                        <p:cTn id="39" dur="1" fill="hold">
                                          <p:stCondLst>
                                            <p:cond delay="0"/>
                                          </p:stCondLst>
                                        </p:cTn>
                                        <p:tgtEl>
                                          <p:spTgt spid="1049254"/>
                                        </p:tgtEl>
                                        <p:attrNameLst>
                                          <p:attrName>style.visibility</p:attrName>
                                        </p:attrNameLst>
                                      </p:cBhvr>
                                      <p:to>
                                        <p:strVal val="visible"/>
                                      </p:to>
                                    </p:set>
                                    <p:animEffect transition="in" filter="blinds(horizontal)">
                                      <p:cBhvr>
                                        <p:cTn id="40" dur="500"/>
                                        <p:tgtEl>
                                          <p:spTgt spid="104925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049256"/>
                                        </p:tgtEl>
                                        <p:attrNameLst>
                                          <p:attrName>style.visibility</p:attrName>
                                        </p:attrNameLst>
                                      </p:cBhvr>
                                      <p:to>
                                        <p:strVal val="visible"/>
                                      </p:to>
                                    </p:set>
                                    <p:animEffect transition="in" filter="blinds(horizontal)">
                                      <p:cBhvr>
                                        <p:cTn id="45" dur="500"/>
                                        <p:tgtEl>
                                          <p:spTgt spid="104925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82953"/>
                                        </p:tgtEl>
                                        <p:attrNameLst>
                                          <p:attrName>style.visibility</p:attrName>
                                        </p:attrNameLst>
                                      </p:cBhvr>
                                      <p:to>
                                        <p:strVal val="visible"/>
                                      </p:to>
                                    </p:set>
                                    <p:animEffect transition="in" filter="wipe(right)">
                                      <p:cBhvr>
                                        <p:cTn id="50" dur="500"/>
                                        <p:tgtEl>
                                          <p:spTgt spid="8295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82954"/>
                                        </p:tgtEl>
                                        <p:attrNameLst>
                                          <p:attrName>style.visibility</p:attrName>
                                        </p:attrNameLst>
                                      </p:cBhvr>
                                      <p:to>
                                        <p:strVal val="visible"/>
                                      </p:to>
                                    </p:set>
                                    <p:animEffect transition="in" filter="blinds(horizontal)">
                                      <p:cBhvr>
                                        <p:cTn id="55" dur="500"/>
                                        <p:tgtEl>
                                          <p:spTgt spid="8295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82955"/>
                                        </p:tgtEl>
                                        <p:attrNameLst>
                                          <p:attrName>style.visibility</p:attrName>
                                        </p:attrNameLst>
                                      </p:cBhvr>
                                      <p:to>
                                        <p:strVal val="visible"/>
                                      </p:to>
                                    </p:set>
                                    <p:animEffect transition="in" filter="blinds(horizontal)">
                                      <p:cBhvr>
                                        <p:cTn id="60" dur="500"/>
                                        <p:tgtEl>
                                          <p:spTgt spid="82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圆角矩形 4"/>
          <p:cNvSpPr/>
          <p:nvPr/>
        </p:nvSpPr>
        <p:spPr>
          <a:xfrm>
            <a:off x="5072063" y="1209675"/>
            <a:ext cx="1152525" cy="792163"/>
          </a:xfrm>
          <a:prstGeom prst="roundRect">
            <a:avLst>
              <a:gd name="adj" fmla="val 16667"/>
            </a:avLst>
          </a:prstGeom>
          <a:solidFill>
            <a:schemeClr val="accent1"/>
          </a:solidFill>
          <a:ln w="9525">
            <a:noFill/>
          </a:ln>
        </p:spPr>
        <p:txBody>
          <a:bodyPr lIns="0" tIns="0" rIns="0" bIns="0" anchor="t">
            <a:spAutoFit/>
          </a:bodyPr>
          <a:p>
            <a:endParaRPr lang="zh-CN" altLang="en-US" sz="2400" dirty="0">
              <a:solidFill>
                <a:schemeClr val="tx2"/>
              </a:solidFill>
              <a:latin typeface="宋体" panose="02010600030101010101" pitchFamily="2" charset="-122"/>
              <a:ea typeface="宋体" panose="02010600030101010101" pitchFamily="2" charset="-122"/>
            </a:endParaRPr>
          </a:p>
        </p:txBody>
      </p:sp>
      <p:sp>
        <p:nvSpPr>
          <p:cNvPr id="2" name="圆角矩形 1"/>
          <p:cNvSpPr/>
          <p:nvPr/>
        </p:nvSpPr>
        <p:spPr>
          <a:xfrm>
            <a:off x="3057525" y="1220788"/>
            <a:ext cx="1943100" cy="792162"/>
          </a:xfrm>
          <a:prstGeom prst="roundRect">
            <a:avLst>
              <a:gd name="adj" fmla="val 16667"/>
            </a:avLst>
          </a:prstGeom>
          <a:solidFill>
            <a:srgbClr val="FFFF66"/>
          </a:solidFill>
          <a:ln w="9525">
            <a:noFill/>
          </a:ln>
        </p:spPr>
        <p:txBody>
          <a:bodyPr lIns="0" tIns="0" rIns="0" bIns="0" anchor="t">
            <a:spAutoFit/>
          </a:bodyPr>
          <a:p>
            <a:endParaRPr lang="zh-CN" altLang="en-US" sz="2400" dirty="0">
              <a:solidFill>
                <a:schemeClr val="tx2"/>
              </a:solidFill>
              <a:latin typeface="宋体" panose="02010600030101010101" pitchFamily="2" charset="-122"/>
              <a:ea typeface="宋体" panose="02010600030101010101" pitchFamily="2" charset="-122"/>
            </a:endParaRPr>
          </a:p>
        </p:txBody>
      </p:sp>
      <p:sp>
        <p:nvSpPr>
          <p:cNvPr id="1049264" name="Rectangle 688"/>
          <p:cNvSpPr/>
          <p:nvPr/>
        </p:nvSpPr>
        <p:spPr>
          <a:xfrm>
            <a:off x="2916238" y="2411413"/>
            <a:ext cx="2190750" cy="512762"/>
          </a:xfrm>
          <a:prstGeom prst="rect">
            <a:avLst/>
          </a:prstGeom>
          <a:noFill/>
          <a:ln w="9525">
            <a:noFill/>
          </a:ln>
        </p:spPr>
        <p:txBody>
          <a:bodyPr anchor="t">
            <a:spAutoFit/>
          </a:bodyPr>
          <a:p>
            <a:pPr>
              <a:lnSpc>
                <a:spcPct val="30000"/>
              </a:lnSpc>
              <a:spcBef>
                <a:spcPct val="50000"/>
              </a:spcBef>
            </a:pPr>
            <a:r>
              <a:rPr lang="zh-CN" altLang="en-US" sz="2400">
                <a:solidFill>
                  <a:srgbClr val="000000"/>
                </a:solidFill>
                <a:latin typeface="Arial" panose="020B0604020202020204" pitchFamily="34" charset="0"/>
                <a:ea typeface="宋体" panose="02010600030101010101" pitchFamily="2" charset="-122"/>
                <a:sym typeface="Arial" panose="020B0604020202020204" pitchFamily="34" charset="0"/>
              </a:rPr>
              <a:t>不含时间</a:t>
            </a:r>
            <a:r>
              <a:rPr lang="zh-CN" altLang="en-US">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a:solidFill>
                <a:srgbClr val="000000"/>
              </a:solidFill>
              <a:latin typeface="Arial" panose="020B0604020202020204" pitchFamily="34" charset="0"/>
              <a:ea typeface="宋体" panose="02010600030101010101" pitchFamily="2" charset="-122"/>
              <a:sym typeface="Arial" panose="020B0604020202020204" pitchFamily="34" charset="0"/>
            </a:endParaRPr>
          </a:p>
          <a:p>
            <a:pPr>
              <a:lnSpc>
                <a:spcPct val="30000"/>
              </a:lnSpc>
              <a:spcBef>
                <a:spcPct val="50000"/>
              </a:spcBef>
            </a:pPr>
            <a:r>
              <a:rPr lang="zh-CN" altLang="en-US" sz="2400">
                <a:solidFill>
                  <a:srgbClr val="000000"/>
                </a:solidFill>
                <a:latin typeface="Arial" panose="020B0604020202020204" pitchFamily="34" charset="0"/>
                <a:ea typeface="宋体" panose="02010600030101010101" pitchFamily="2" charset="-122"/>
                <a:sym typeface="Arial" panose="020B0604020202020204" pitchFamily="34" charset="0"/>
              </a:rPr>
              <a:t>为</a:t>
            </a:r>
            <a:r>
              <a:rPr lang="zh-CN" altLang="en-US" sz="2400">
                <a:solidFill>
                  <a:srgbClr val="CC0000"/>
                </a:solidFill>
                <a:latin typeface="Arial" panose="020B0604020202020204" pitchFamily="34" charset="0"/>
                <a:ea typeface="宋体" panose="02010600030101010101" pitchFamily="2" charset="-122"/>
                <a:sym typeface="Arial" panose="020B0604020202020204" pitchFamily="34" charset="0"/>
              </a:rPr>
              <a:t>振幅因子</a:t>
            </a:r>
            <a:endParaRPr lang="zh-CN" altLang="zh-CN" sz="240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049272" name="Rectangle 696"/>
          <p:cNvSpPr/>
          <p:nvPr/>
        </p:nvSpPr>
        <p:spPr>
          <a:xfrm>
            <a:off x="5076825" y="2420938"/>
            <a:ext cx="2036763" cy="495300"/>
          </a:xfrm>
          <a:prstGeom prst="rect">
            <a:avLst/>
          </a:prstGeom>
          <a:noFill/>
          <a:ln w="9525">
            <a:noFill/>
          </a:ln>
        </p:spPr>
        <p:txBody>
          <a:bodyPr anchor="t">
            <a:spAutoFit/>
          </a:bodyPr>
          <a:p>
            <a:pPr>
              <a:lnSpc>
                <a:spcPct val="30000"/>
              </a:lnSpc>
              <a:spcBef>
                <a:spcPct val="50000"/>
              </a:spcBef>
            </a:pPr>
            <a:r>
              <a:rPr lang="zh-CN" altLang="en-US" sz="2400">
                <a:solidFill>
                  <a:srgbClr val="000000"/>
                </a:solidFill>
                <a:latin typeface="Arial" panose="020B0604020202020204" pitchFamily="34" charset="0"/>
                <a:ea typeface="宋体" panose="02010600030101010101" pitchFamily="2" charset="-122"/>
                <a:sym typeface="Arial" panose="020B0604020202020204" pitchFamily="34" charset="0"/>
              </a:rPr>
              <a:t>含时间，</a:t>
            </a:r>
            <a:endParaRPr lang="zh-CN" altLang="en-US" sz="2400">
              <a:solidFill>
                <a:srgbClr val="000000"/>
              </a:solidFill>
              <a:latin typeface="Arial" panose="020B0604020202020204" pitchFamily="34" charset="0"/>
              <a:ea typeface="宋体" panose="02010600030101010101" pitchFamily="2" charset="-122"/>
              <a:sym typeface="Arial" panose="020B0604020202020204" pitchFamily="34" charset="0"/>
            </a:endParaRPr>
          </a:p>
          <a:p>
            <a:pPr>
              <a:lnSpc>
                <a:spcPct val="30000"/>
              </a:lnSpc>
              <a:spcBef>
                <a:spcPct val="50000"/>
              </a:spcBef>
            </a:pPr>
            <a:r>
              <a:rPr lang="zh-CN" altLang="en-US" sz="2400">
                <a:solidFill>
                  <a:srgbClr val="000000"/>
                </a:solidFill>
                <a:latin typeface="Arial" panose="020B0604020202020204" pitchFamily="34" charset="0"/>
                <a:ea typeface="宋体" panose="02010600030101010101" pitchFamily="2" charset="-122"/>
                <a:sym typeface="Arial" panose="020B0604020202020204" pitchFamily="34" charset="0"/>
              </a:rPr>
              <a:t>为</a:t>
            </a:r>
            <a:r>
              <a:rPr lang="zh-CN" altLang="en-US" sz="2400">
                <a:solidFill>
                  <a:srgbClr val="CC0000"/>
                </a:solidFill>
                <a:latin typeface="Arial" panose="020B0604020202020204" pitchFamily="34" charset="0"/>
                <a:ea typeface="宋体" panose="02010600030101010101" pitchFamily="2" charset="-122"/>
                <a:sym typeface="Arial" panose="020B0604020202020204" pitchFamily="34" charset="0"/>
              </a:rPr>
              <a:t>振动因子</a:t>
            </a:r>
            <a:endParaRPr lang="zh-CN" altLang="zh-CN" sz="240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grpSp>
        <p:nvGrpSpPr>
          <p:cNvPr id="255" name="Group -769"/>
          <p:cNvGrpSpPr/>
          <p:nvPr/>
        </p:nvGrpSpPr>
        <p:grpSpPr>
          <a:xfrm>
            <a:off x="649288" y="3492500"/>
            <a:ext cx="7608887" cy="1147763"/>
            <a:chOff x="281" y="2253"/>
            <a:chExt cx="4424" cy="965"/>
          </a:xfrm>
        </p:grpSpPr>
        <p:sp>
          <p:nvSpPr>
            <p:cNvPr id="1049274" name="Rectangle 698"/>
            <p:cNvSpPr>
              <a:spLocks noChangeArrowheads="1"/>
            </p:cNvSpPr>
            <p:nvPr/>
          </p:nvSpPr>
          <p:spPr bwMode="auto">
            <a:xfrm>
              <a:off x="281" y="2273"/>
              <a:ext cx="4424" cy="945"/>
            </a:xfrm>
            <a:prstGeom prst="rect">
              <a:avLst/>
            </a:prstGeom>
            <a:solidFill>
              <a:schemeClr val="bg1"/>
            </a:solidFill>
            <a:ln w="9525">
              <a:noFill/>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lvl1pPr>
                <a:defRPr>
                  <a:solidFill>
                    <a:srgbClr val="000000"/>
                  </a:solidFill>
                  <a:latin typeface="Arial" panose="020B0604020202020204" pitchFamily="34" charset="0"/>
                  <a:ea typeface="宋体" panose="02010600030101010101" pitchFamily="2" charset="-122"/>
                  <a:sym typeface="Arial" panose="020B0604020202020204" pitchFamily="34" charset="0"/>
                </a:defRPr>
              </a:lvl1pPr>
              <a:lvl2pPr>
                <a:defRPr>
                  <a:solidFill>
                    <a:srgbClr val="000000"/>
                  </a:solidFill>
                  <a:latin typeface="Arial" panose="020B0604020202020204" pitchFamily="34" charset="0"/>
                  <a:ea typeface="宋体" panose="02010600030101010101" pitchFamily="2" charset="-122"/>
                  <a:sym typeface="Arial" panose="020B0604020202020204" pitchFamily="34" charset="0"/>
                </a:defRPr>
              </a:lvl2pPr>
              <a:lvl3pPr>
                <a:defRPr>
                  <a:solidFill>
                    <a:srgbClr val="000000"/>
                  </a:solidFill>
                  <a:latin typeface="Arial" panose="020B0604020202020204" pitchFamily="34" charset="0"/>
                  <a:ea typeface="宋体" panose="02010600030101010101" pitchFamily="2" charset="-122"/>
                  <a:sym typeface="Arial" panose="020B0604020202020204" pitchFamily="34" charset="0"/>
                </a:defRPr>
              </a:lvl3pPr>
              <a:lvl4pPr>
                <a:defRPr>
                  <a:solidFill>
                    <a:srgbClr val="000000"/>
                  </a:solidFill>
                  <a:latin typeface="Arial" panose="020B0604020202020204" pitchFamily="34" charset="0"/>
                  <a:ea typeface="宋体" panose="02010600030101010101" pitchFamily="2" charset="-122"/>
                  <a:sym typeface="Arial" panose="020B0604020202020204" pitchFamily="34" charset="0"/>
                </a:defRPr>
              </a:lvl4pPr>
              <a:lvl5pPr>
                <a:defRPr>
                  <a:solidFill>
                    <a:srgbClr val="000000"/>
                  </a:solidFill>
                  <a:latin typeface="Arial" panose="020B0604020202020204" pitchFamily="34" charset="0"/>
                  <a:ea typeface="宋体" panose="02010600030101010101" pitchFamily="2" charset="-122"/>
                  <a:sym typeface="Arial" panose="020B0604020202020204" pitchFamily="34" charset="0"/>
                </a:defRPr>
              </a:lvl5pPr>
              <a:lvl6pPr fontAlgn="base">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6pPr>
              <a:lvl7pPr fontAlgn="base">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7pPr>
              <a:lvl8pPr fontAlgn="base">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8pPr>
              <a:lvl9pPr fontAlgn="base">
                <a:spcBef>
                  <a:spcPct val="0"/>
                </a:spcBef>
                <a:spcAft>
                  <a:spcPct val="0"/>
                </a:spcAft>
                <a:defRPr>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fontAlgn="base">
                <a:lnSpc>
                  <a:spcPct val="120000"/>
                </a:lnSpc>
                <a:spcBef>
                  <a:spcPct val="50000"/>
                </a:spcBef>
                <a:defRPr/>
              </a:pPr>
              <a:r>
                <a:rPr lang="zh-CN" altLang="en-US" b="1" strike="noStrike" noProof="1" dirty="0" smtClean="0">
                  <a:latin typeface="Arial" panose="020B0604020202020204" pitchFamily="34" charset="0"/>
                  <a:ea typeface="宋体" panose="02010600030101010101" pitchFamily="2" charset="-122"/>
                  <a:cs typeface="+mn-cs"/>
                </a:rPr>
                <a:t>驻波中的各质元都</a:t>
              </a:r>
              <a:r>
                <a:rPr lang="zh-CN" altLang="en-US" b="1" strike="noStrike" noProof="1" smtClean="0">
                  <a:latin typeface="Arial" panose="020B0604020202020204" pitchFamily="34" charset="0"/>
                  <a:ea typeface="宋体" panose="02010600030101010101" pitchFamily="2" charset="-122"/>
                  <a:cs typeface="+mn-cs"/>
                </a:rPr>
                <a:t>在作振幅为                 </a:t>
              </a:r>
              <a:r>
                <a:rPr lang="zh-CN" altLang="en-US" b="1" strike="noStrike" noProof="1" dirty="0" smtClean="0">
                  <a:latin typeface="Arial" panose="020B0604020202020204" pitchFamily="34" charset="0"/>
                  <a:ea typeface="宋体" panose="02010600030101010101" pitchFamily="2" charset="-122"/>
                  <a:cs typeface="+mn-cs"/>
                </a:rPr>
                <a:t>，频率为    的简谐振动。    </a:t>
              </a:r>
              <a:r>
                <a:rPr lang="zh-CN" altLang="en-US" sz="2000" b="1" strike="noStrike" noProof="1" dirty="0" smtClean="0">
                  <a:latin typeface="Arial" panose="020B0604020202020204" pitchFamily="34" charset="0"/>
                  <a:ea typeface="宋体" panose="02010600030101010101" pitchFamily="2" charset="-122"/>
                  <a:cs typeface="+mn-cs"/>
                </a:rPr>
                <a:t>     </a:t>
              </a:r>
              <a:endParaRPr lang="zh-CN" altLang="en-US" sz="1400" strike="noStrike" noProof="1" dirty="0" smtClean="0"/>
            </a:p>
          </p:txBody>
        </p:sp>
        <p:pic>
          <p:nvPicPr>
            <p:cNvPr id="76807" name="Picture 244"/>
            <p:cNvPicPr>
              <a:picLocks noChangeAspect="1"/>
            </p:cNvPicPr>
            <p:nvPr/>
          </p:nvPicPr>
          <p:blipFill>
            <a:blip r:embed="rId1"/>
            <a:stretch>
              <a:fillRect/>
            </a:stretch>
          </p:blipFill>
          <p:spPr>
            <a:xfrm>
              <a:off x="3062" y="2253"/>
              <a:ext cx="958" cy="625"/>
            </a:xfrm>
            <a:prstGeom prst="rect">
              <a:avLst/>
            </a:prstGeom>
            <a:noFill/>
            <a:ln w="9525">
              <a:noFill/>
            </a:ln>
          </p:spPr>
        </p:pic>
        <p:pic>
          <p:nvPicPr>
            <p:cNvPr id="76808" name="Picture 246"/>
            <p:cNvPicPr>
              <a:picLocks noChangeAspect="1"/>
            </p:cNvPicPr>
            <p:nvPr/>
          </p:nvPicPr>
          <p:blipFill>
            <a:blip r:embed="rId2"/>
            <a:stretch>
              <a:fillRect/>
            </a:stretch>
          </p:blipFill>
          <p:spPr>
            <a:xfrm>
              <a:off x="599" y="2880"/>
              <a:ext cx="231" cy="211"/>
            </a:xfrm>
            <a:prstGeom prst="rect">
              <a:avLst/>
            </a:prstGeom>
            <a:noFill/>
            <a:ln w="9525">
              <a:noFill/>
            </a:ln>
          </p:spPr>
        </p:pic>
      </p:grpSp>
      <p:sp>
        <p:nvSpPr>
          <p:cNvPr id="1049276" name="Rectangle 700"/>
          <p:cNvSpPr/>
          <p:nvPr/>
        </p:nvSpPr>
        <p:spPr>
          <a:xfrm>
            <a:off x="649288" y="1366838"/>
            <a:ext cx="2232025" cy="522287"/>
          </a:xfrm>
          <a:prstGeom prst="rect">
            <a:avLst/>
          </a:prstGeom>
          <a:noFill/>
          <a:ln w="9525">
            <a:noFill/>
          </a:ln>
        </p:spPr>
        <p:txBody>
          <a:bodyPr anchor="t">
            <a:spAutoFit/>
          </a:bodyPr>
          <a:p>
            <a:pPr>
              <a:spcBef>
                <a:spcPct val="50000"/>
              </a:spcBef>
            </a:pPr>
            <a:r>
              <a:rPr lang="zh-CN" altLang="en-US" dirty="0">
                <a:solidFill>
                  <a:srgbClr val="262673"/>
                </a:solidFill>
                <a:latin typeface="宋体" panose="02010600030101010101" pitchFamily="2" charset="-122"/>
                <a:ea typeface="宋体" panose="02010600030101010101" pitchFamily="2" charset="-122"/>
                <a:sym typeface="Arial" panose="020B0604020202020204" pitchFamily="34" charset="0"/>
              </a:rPr>
              <a:t>驻波方程：</a:t>
            </a:r>
            <a:endParaRPr lang="zh-CN" altLang="zh-CN" dirty="0">
              <a:solidFill>
                <a:srgbClr val="262673"/>
              </a:solidFill>
              <a:latin typeface="宋体" panose="02010600030101010101" pitchFamily="2" charset="-122"/>
              <a:ea typeface="宋体" panose="02010600030101010101" pitchFamily="2" charset="-122"/>
              <a:sym typeface="Arial" panose="020B0604020202020204" pitchFamily="34" charset="0"/>
            </a:endParaRPr>
          </a:p>
        </p:txBody>
      </p:sp>
      <p:graphicFrame>
        <p:nvGraphicFramePr>
          <p:cNvPr id="83979" name="对象 7"/>
          <p:cNvGraphicFramePr/>
          <p:nvPr/>
        </p:nvGraphicFramePr>
        <p:xfrm>
          <a:off x="2339975" y="1052513"/>
          <a:ext cx="3810000" cy="987425"/>
        </p:xfrm>
        <a:graphic>
          <a:graphicData uri="http://schemas.openxmlformats.org/presentationml/2006/ole">
            <mc:AlternateContent xmlns:mc="http://schemas.openxmlformats.org/markup-compatibility/2006">
              <mc:Choice xmlns:v="urn:schemas-microsoft-com:vml" Requires="v">
                <p:oleObj spid="_x0000_s3252" name="" r:id="rId3" imgW="1435100" imgH="393700" progId="Equation.3">
                  <p:embed/>
                </p:oleObj>
              </mc:Choice>
              <mc:Fallback>
                <p:oleObj name="" r:id="rId3" imgW="1435100" imgH="393700" progId="Equation.3">
                  <p:embed/>
                  <p:pic>
                    <p:nvPicPr>
                      <p:cNvPr id="0" name="图片 3251"/>
                      <p:cNvPicPr/>
                      <p:nvPr/>
                    </p:nvPicPr>
                    <p:blipFill>
                      <a:blip r:embed="rId4">
                        <a:grayscl/>
                      </a:blip>
                      <a:stretch>
                        <a:fillRect/>
                      </a:stretch>
                    </p:blipFill>
                    <p:spPr>
                      <a:xfrm>
                        <a:off x="2339975" y="1052513"/>
                        <a:ext cx="3810000" cy="987425"/>
                      </a:xfrm>
                      <a:prstGeom prst="rect">
                        <a:avLst/>
                      </a:prstGeom>
                      <a:noFill/>
                      <a:ln w="38100">
                        <a:noFill/>
                        <a:miter/>
                      </a:ln>
                    </p:spPr>
                  </p:pic>
                </p:oleObj>
              </mc:Fallback>
            </mc:AlternateContent>
          </a:graphicData>
        </a:graphic>
      </p:graphicFrame>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9276"/>
                                        </p:tgtEl>
                                        <p:attrNameLst>
                                          <p:attrName>style.visibility</p:attrName>
                                        </p:attrNameLst>
                                      </p:cBhvr>
                                      <p:to>
                                        <p:strVal val="visible"/>
                                      </p:to>
                                    </p:set>
                                    <p:animEffect transition="in" filter="blinds(horizontal)">
                                      <p:cBhvr>
                                        <p:cTn id="7" dur="500"/>
                                        <p:tgtEl>
                                          <p:spTgt spid="10492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3979"/>
                                        </p:tgtEl>
                                        <p:attrNameLst>
                                          <p:attrName>style.visibility</p:attrName>
                                        </p:attrNameLst>
                                      </p:cBhvr>
                                      <p:to>
                                        <p:strVal val="visible"/>
                                      </p:to>
                                    </p:set>
                                    <p:animEffect transition="in" filter="blinds(horizontal)">
                                      <p:cBhvr>
                                        <p:cTn id="12" dur="500"/>
                                        <p:tgtEl>
                                          <p:spTgt spid="8397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par>
                                <p:cTn id="18" presetID="3" presetClass="entr" presetSubtype="10" fill="hold" nodeType="withEffect">
                                  <p:stCondLst>
                                    <p:cond delay="0"/>
                                  </p:stCondLst>
                                  <p:childTnLst>
                                    <p:set>
                                      <p:cBhvr>
                                        <p:cTn id="19" dur="1" fill="hold">
                                          <p:stCondLst>
                                            <p:cond delay="0"/>
                                          </p:stCondLst>
                                        </p:cTn>
                                        <p:tgtEl>
                                          <p:spTgt spid="1049264"/>
                                        </p:tgtEl>
                                        <p:attrNameLst>
                                          <p:attrName>style.visibility</p:attrName>
                                        </p:attrNameLst>
                                      </p:cBhvr>
                                      <p:to>
                                        <p:strVal val="visible"/>
                                      </p:to>
                                    </p:set>
                                    <p:animEffect transition="in" filter="blinds(horizontal)">
                                      <p:cBhvr>
                                        <p:cTn id="20" dur="500"/>
                                        <p:tgtEl>
                                          <p:spTgt spid="104926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par>
                                <p:cTn id="26" presetID="3" presetClass="entr" presetSubtype="10" fill="hold" nodeType="withEffect">
                                  <p:stCondLst>
                                    <p:cond delay="0"/>
                                  </p:stCondLst>
                                  <p:childTnLst>
                                    <p:set>
                                      <p:cBhvr>
                                        <p:cTn id="27" dur="1" fill="hold">
                                          <p:stCondLst>
                                            <p:cond delay="0"/>
                                          </p:stCondLst>
                                        </p:cTn>
                                        <p:tgtEl>
                                          <p:spTgt spid="1049272"/>
                                        </p:tgtEl>
                                        <p:attrNameLst>
                                          <p:attrName>style.visibility</p:attrName>
                                        </p:attrNameLst>
                                      </p:cBhvr>
                                      <p:to>
                                        <p:strVal val="visible"/>
                                      </p:to>
                                    </p:set>
                                    <p:animEffect transition="in" filter="blinds(horizontal)">
                                      <p:cBhvr>
                                        <p:cTn id="28" dur="500"/>
                                        <p:tgtEl>
                                          <p:spTgt spid="104927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55"/>
                                        </p:tgtEl>
                                        <p:attrNameLst>
                                          <p:attrName>style.visibility</p:attrName>
                                        </p:attrNameLst>
                                      </p:cBhvr>
                                      <p:to>
                                        <p:strVal val="visible"/>
                                      </p:to>
                                    </p:set>
                                    <p:animEffect transition="in" filter="blinds(horizontal)">
                                      <p:cBhvr>
                                        <p:cTn id="33"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50" name="文本框 150549"/>
          <p:cNvSpPr txBox="1"/>
          <p:nvPr/>
        </p:nvSpPr>
        <p:spPr>
          <a:xfrm>
            <a:off x="1664970" y="1192530"/>
            <a:ext cx="5915025" cy="521970"/>
          </a:xfrm>
          <a:prstGeom prst="rect">
            <a:avLst/>
          </a:prstGeom>
          <a:noFill/>
          <a:ln w="9525">
            <a:noFill/>
          </a:ln>
        </p:spPr>
        <p:txBody>
          <a:bodyPr wrap="square">
            <a:spAutoFit/>
          </a:bodyPr>
          <a:p>
            <a:pPr algn="ctr">
              <a:spcBef>
                <a:spcPct val="50000"/>
              </a:spcBef>
            </a:pPr>
            <a:r>
              <a:rPr lang="zh-CN" altLang="en-US" dirty="0">
                <a:latin typeface="Times New Roman" panose="02020603050405020304" pitchFamily="18" charset="0"/>
                <a:ea typeface="楷体_GB2312" panose="02010609030101010101" pitchFamily="49" charset="-122"/>
              </a:rPr>
              <a:t>传播</a:t>
            </a:r>
            <a:r>
              <a:rPr lang="zh-CN" altLang="en-US" dirty="0">
                <a:solidFill>
                  <a:srgbClr val="FF0000"/>
                </a:solidFill>
                <a:latin typeface="Times New Roman" panose="02020603050405020304" pitchFamily="18" charset="0"/>
                <a:ea typeface="楷体_GB2312" panose="02010609030101010101" pitchFamily="49" charset="-122"/>
              </a:rPr>
              <a:t>振动状态</a:t>
            </a:r>
            <a:r>
              <a:rPr lang="zh-CN" altLang="en-US" dirty="0">
                <a:latin typeface="Times New Roman" panose="02020603050405020304" pitchFamily="18" charset="0"/>
                <a:ea typeface="楷体_GB2312" panose="02010609030101010101" pitchFamily="49" charset="-122"/>
              </a:rPr>
              <a:t>、伴随</a:t>
            </a:r>
            <a:r>
              <a:rPr lang="zh-CN" altLang="en-US" dirty="0">
                <a:solidFill>
                  <a:srgbClr val="FF0000"/>
                </a:solidFill>
                <a:latin typeface="Times New Roman" panose="02020603050405020304" pitchFamily="18" charset="0"/>
                <a:ea typeface="楷体_GB2312" panose="02010609030101010101" pitchFamily="49" charset="-122"/>
              </a:rPr>
              <a:t>能量</a:t>
            </a:r>
            <a:r>
              <a:rPr lang="zh-CN" altLang="en-US" dirty="0">
                <a:latin typeface="Times New Roman" panose="02020603050405020304" pitchFamily="18" charset="0"/>
                <a:ea typeface="楷体_GB2312" panose="02010609030101010101" pitchFamily="49" charset="-122"/>
              </a:rPr>
              <a:t>的传播</a:t>
            </a:r>
            <a:endParaRPr lang="zh-CN" altLang="en-US" dirty="0">
              <a:latin typeface="Times New Roman" panose="02020603050405020304" pitchFamily="18" charset="0"/>
              <a:ea typeface="楷体_GB2312" panose="02010609030101010101" pitchFamily="49" charset="-122"/>
            </a:endParaRPr>
          </a:p>
        </p:txBody>
      </p:sp>
      <p:sp>
        <p:nvSpPr>
          <p:cNvPr id="150551" name="文本框 150550"/>
          <p:cNvSpPr txBox="1"/>
          <p:nvPr/>
        </p:nvSpPr>
        <p:spPr>
          <a:xfrm>
            <a:off x="1979930" y="2537460"/>
            <a:ext cx="7028180" cy="645160"/>
          </a:xfrm>
          <a:prstGeom prst="rect">
            <a:avLst/>
          </a:prstGeom>
          <a:noFill/>
          <a:ln w="9525">
            <a:noFill/>
          </a:ln>
        </p:spPr>
        <p:txBody>
          <a:bodyPr wrap="square">
            <a:spAutoFit/>
          </a:bodyPr>
          <a:p>
            <a:pPr>
              <a:spcBef>
                <a:spcPct val="50000"/>
              </a:spcBef>
            </a:pPr>
            <a:r>
              <a:rPr lang="zh-CN" altLang="en-US" dirty="0">
                <a:solidFill>
                  <a:schemeClr val="tx1"/>
                </a:solidFill>
                <a:latin typeface="Times New Roman" panose="02020603050405020304" pitchFamily="18" charset="0"/>
                <a:ea typeface="楷体_GB2312" panose="02010609030101010101" pitchFamily="49" charset="-122"/>
              </a:rPr>
              <a:t>反射、折射、干涉及衍射</a:t>
            </a:r>
            <a:r>
              <a:rPr lang="zh-CN" altLang="en-US" dirty="0">
                <a:latin typeface="Times New Roman" panose="02020603050405020304" pitchFamily="18" charset="0"/>
                <a:ea typeface="楷体_GB2312" panose="02010609030101010101" pitchFamily="49" charset="-122"/>
              </a:rPr>
              <a:t>等波</a:t>
            </a:r>
            <a:r>
              <a:rPr lang="zh-CN" altLang="en-US" sz="3600" dirty="0">
                <a:solidFill>
                  <a:srgbClr val="FF0000"/>
                </a:solidFill>
                <a:latin typeface="Times New Roman" panose="02020603050405020304" pitchFamily="18" charset="0"/>
                <a:ea typeface="楷体_GB2312" panose="02010609030101010101" pitchFamily="49" charset="-122"/>
              </a:rPr>
              <a:t>特有</a:t>
            </a:r>
            <a:r>
              <a:rPr lang="zh-CN" altLang="en-US" dirty="0">
                <a:latin typeface="Times New Roman" panose="02020603050405020304" pitchFamily="18" charset="0"/>
                <a:ea typeface="楷体_GB2312" panose="02010609030101010101" pitchFamily="49" charset="-122"/>
              </a:rPr>
              <a:t>的现象</a:t>
            </a:r>
            <a:endParaRPr lang="zh-CN" altLang="en-US" dirty="0">
              <a:latin typeface="Times New Roman" panose="02020603050405020304" pitchFamily="18" charset="0"/>
              <a:ea typeface="楷体_GB2312" panose="02010609030101010101" pitchFamily="49" charset="-122"/>
            </a:endParaRPr>
          </a:p>
        </p:txBody>
      </p:sp>
      <p:grpSp>
        <p:nvGrpSpPr>
          <p:cNvPr id="150552" name="组合 150551"/>
          <p:cNvGrpSpPr/>
          <p:nvPr/>
        </p:nvGrpSpPr>
        <p:grpSpPr>
          <a:xfrm>
            <a:off x="222250" y="1370330"/>
            <a:ext cx="1816404" cy="1447800"/>
            <a:chOff x="432" y="2064"/>
            <a:chExt cx="1512" cy="912"/>
          </a:xfrm>
        </p:grpSpPr>
        <p:sp>
          <p:nvSpPr>
            <p:cNvPr id="9221" name="文本框 150552"/>
            <p:cNvSpPr txBox="1"/>
            <p:nvPr/>
          </p:nvSpPr>
          <p:spPr>
            <a:xfrm>
              <a:off x="432" y="2352"/>
              <a:ext cx="1344" cy="326"/>
            </a:xfrm>
            <a:prstGeom prst="rect">
              <a:avLst/>
            </a:prstGeom>
            <a:noFill/>
            <a:ln w="9525">
              <a:noFill/>
            </a:ln>
          </p:spPr>
          <p:txBody>
            <a:bodyPr>
              <a:spAutoFit/>
            </a:bodyPr>
            <a:p>
              <a:pPr>
                <a:spcBef>
                  <a:spcPct val="50000"/>
                </a:spcBef>
              </a:pPr>
              <a:r>
                <a:rPr lang="zh-CN" altLang="en-US" dirty="0">
                  <a:latin typeface="Times New Roman" panose="02020603050405020304" pitchFamily="18" charset="0"/>
                  <a:ea typeface="楷体_GB2312" panose="02010609030101010101" pitchFamily="49" charset="-122"/>
                </a:rPr>
                <a:t>波的</a:t>
              </a:r>
              <a:r>
                <a:rPr lang="zh-CN" altLang="en-US" dirty="0">
                  <a:solidFill>
                    <a:schemeClr val="tx1"/>
                  </a:solidFill>
                  <a:latin typeface="Times New Roman" panose="02020603050405020304" pitchFamily="18" charset="0"/>
                  <a:ea typeface="楷体_GB2312" panose="02010609030101010101" pitchFamily="49" charset="-122"/>
                </a:rPr>
                <a:t>特征</a:t>
              </a:r>
              <a:endParaRPr lang="zh-CN" altLang="en-US" dirty="0">
                <a:solidFill>
                  <a:schemeClr val="tx1"/>
                </a:solidFill>
                <a:latin typeface="Times New Roman" panose="02020603050405020304" pitchFamily="18" charset="0"/>
                <a:ea typeface="楷体_GB2312" panose="02010609030101010101" pitchFamily="49" charset="-122"/>
              </a:endParaRPr>
            </a:p>
          </p:txBody>
        </p:sp>
        <p:sp>
          <p:nvSpPr>
            <p:cNvPr id="9222" name="左大括号 150553"/>
            <p:cNvSpPr/>
            <p:nvPr/>
          </p:nvSpPr>
          <p:spPr>
            <a:xfrm>
              <a:off x="1752" y="2064"/>
              <a:ext cx="192" cy="912"/>
            </a:xfrm>
            <a:prstGeom prst="leftBrace">
              <a:avLst>
                <a:gd name="adj1" fmla="val 38989"/>
                <a:gd name="adj2" fmla="val 50000"/>
              </a:avLst>
            </a:prstGeom>
            <a:noFill/>
            <a:ln w="28575" cap="flat" cmpd="sng">
              <a:solidFill>
                <a:schemeClr val="accent2"/>
              </a:solidFill>
              <a:prstDash val="solid"/>
              <a:headEnd type="none" w="med" len="med"/>
              <a:tailEnd type="none" w="med" len="med"/>
            </a:ln>
          </p:spPr>
          <p:txBody>
            <a:bodyPr/>
            <a:p>
              <a:endParaRPr lang="zh-CN" altLang="en-US" dirty="0">
                <a:latin typeface="Times New Roman" panose="02020603050405020304" pitchFamily="18" charset="0"/>
              </a:endParaRPr>
            </a:p>
          </p:txBody>
        </p:sp>
      </p:grpSp>
      <p:sp>
        <p:nvSpPr>
          <p:cNvPr id="289798" name="文本框 289797"/>
          <p:cNvSpPr txBox="1"/>
          <p:nvPr/>
        </p:nvSpPr>
        <p:spPr>
          <a:xfrm>
            <a:off x="1929130" y="4351655"/>
            <a:ext cx="1423988" cy="519113"/>
          </a:xfrm>
          <a:prstGeom prst="rect">
            <a:avLst/>
          </a:prstGeom>
          <a:noFill/>
          <a:ln w="9525">
            <a:noFill/>
          </a:ln>
        </p:spPr>
        <p:txBody>
          <a:bodyPr>
            <a:spAutoFit/>
          </a:bodyPr>
          <a:p>
            <a:r>
              <a:rPr lang="zh-CN" altLang="en-US" dirty="0">
                <a:latin typeface="Times New Roman" panose="02020603050405020304" pitchFamily="18" charset="0"/>
              </a:rPr>
              <a:t>机械波</a:t>
            </a:r>
            <a:endParaRPr lang="zh-CN" altLang="en-US">
              <a:latin typeface="Times New Roman" panose="02020603050405020304" pitchFamily="18" charset="0"/>
            </a:endParaRPr>
          </a:p>
        </p:txBody>
      </p:sp>
      <p:sp>
        <p:nvSpPr>
          <p:cNvPr id="289799" name="文本框 289798"/>
          <p:cNvSpPr txBox="1"/>
          <p:nvPr/>
        </p:nvSpPr>
        <p:spPr>
          <a:xfrm>
            <a:off x="1905000" y="5244465"/>
            <a:ext cx="1511300" cy="519113"/>
          </a:xfrm>
          <a:prstGeom prst="rect">
            <a:avLst/>
          </a:prstGeom>
          <a:noFill/>
          <a:ln w="9525">
            <a:noFill/>
          </a:ln>
        </p:spPr>
        <p:txBody>
          <a:bodyPr>
            <a:spAutoFit/>
          </a:bodyPr>
          <a:p>
            <a:r>
              <a:rPr lang="zh-CN" altLang="en-US" dirty="0">
                <a:latin typeface="Times New Roman" panose="02020603050405020304" pitchFamily="18" charset="0"/>
              </a:rPr>
              <a:t>电磁波</a:t>
            </a:r>
            <a:endParaRPr lang="zh-CN" altLang="en-US">
              <a:latin typeface="Times New Roman" panose="02020603050405020304" pitchFamily="18" charset="0"/>
            </a:endParaRPr>
          </a:p>
        </p:txBody>
      </p:sp>
      <p:sp>
        <p:nvSpPr>
          <p:cNvPr id="289800" name="文本框 289799"/>
          <p:cNvSpPr txBox="1"/>
          <p:nvPr/>
        </p:nvSpPr>
        <p:spPr>
          <a:xfrm>
            <a:off x="526733" y="4502150"/>
            <a:ext cx="1096962" cy="944563"/>
          </a:xfrm>
          <a:prstGeom prst="rect">
            <a:avLst/>
          </a:prstGeom>
          <a:noFill/>
          <a:ln w="9525">
            <a:noFill/>
          </a:ln>
        </p:spPr>
        <p:txBody>
          <a:bodyPr>
            <a:spAutoFit/>
          </a:bodyPr>
          <a:p>
            <a:r>
              <a:rPr lang="zh-CN" altLang="en-US" dirty="0">
                <a:solidFill>
                  <a:schemeClr val="tx1"/>
                </a:solidFill>
                <a:latin typeface="Times New Roman" panose="02020603050405020304" pitchFamily="18" charset="0"/>
              </a:rPr>
              <a:t>波动分类</a:t>
            </a:r>
            <a:endParaRPr lang="zh-CN" altLang="en-US" dirty="0">
              <a:solidFill>
                <a:schemeClr val="tx1"/>
              </a:solidFill>
              <a:latin typeface="Times New Roman" panose="02020603050405020304" pitchFamily="18" charset="0"/>
            </a:endParaRPr>
          </a:p>
        </p:txBody>
      </p:sp>
      <p:sp>
        <p:nvSpPr>
          <p:cNvPr id="289801" name="左大括号 289800"/>
          <p:cNvSpPr/>
          <p:nvPr/>
        </p:nvSpPr>
        <p:spPr>
          <a:xfrm>
            <a:off x="1691640" y="4537393"/>
            <a:ext cx="196850" cy="990600"/>
          </a:xfrm>
          <a:prstGeom prst="leftBrace">
            <a:avLst>
              <a:gd name="adj1" fmla="val 41306"/>
              <a:gd name="adj2" fmla="val 50000"/>
            </a:avLst>
          </a:prstGeom>
          <a:noFill/>
          <a:ln w="28575" cap="flat" cmpd="sng">
            <a:solidFill>
              <a:srgbClr val="003366"/>
            </a:solidFill>
            <a:prstDash val="solid"/>
            <a:headEnd type="none" w="med" len="med"/>
            <a:tailEnd type="none" w="med" len="med"/>
          </a:ln>
        </p:spPr>
        <p:txBody>
          <a:bodyPr/>
          <a:p>
            <a:endParaRPr lang="zh-CN" altLang="en-US" dirty="0">
              <a:latin typeface="Times New Roman" panose="02020603050405020304" pitchFamily="18" charset="0"/>
            </a:endParaRPr>
          </a:p>
        </p:txBody>
      </p:sp>
      <p:sp>
        <p:nvSpPr>
          <p:cNvPr id="289802" name="矩形 289801"/>
          <p:cNvSpPr/>
          <p:nvPr/>
        </p:nvSpPr>
        <p:spPr>
          <a:xfrm>
            <a:off x="3405505" y="4355783"/>
            <a:ext cx="5403850" cy="519112"/>
          </a:xfrm>
          <a:prstGeom prst="rect">
            <a:avLst/>
          </a:prstGeom>
          <a:noFill/>
          <a:ln w="9525">
            <a:noFill/>
          </a:ln>
        </p:spPr>
        <p:txBody>
          <a:bodyPr>
            <a:spAutoFit/>
          </a:bodyPr>
          <a:p>
            <a:r>
              <a:rPr lang="zh-CN" altLang="en-US" dirty="0">
                <a:solidFill>
                  <a:srgbClr val="FF0000"/>
                </a:solidFill>
                <a:latin typeface="Times New Roman" panose="02020603050405020304" pitchFamily="18" charset="0"/>
              </a:rPr>
              <a:t>机械振动</a:t>
            </a:r>
            <a:r>
              <a:rPr lang="zh-CN" altLang="en-US" dirty="0">
                <a:latin typeface="Times New Roman" panose="02020603050405020304" pitchFamily="18" charset="0"/>
              </a:rPr>
              <a:t>在弹性介质中的传播</a:t>
            </a:r>
            <a:r>
              <a:rPr lang="en-US" altLang="zh-CN">
                <a:latin typeface="Times New Roman" panose="02020603050405020304" pitchFamily="18" charset="0"/>
              </a:rPr>
              <a:t>.</a:t>
            </a:r>
            <a:endParaRPr lang="en-US" altLang="zh-CN">
              <a:latin typeface="Times New Roman" panose="02020603050405020304" pitchFamily="18" charset="0"/>
            </a:endParaRPr>
          </a:p>
        </p:txBody>
      </p:sp>
      <p:sp>
        <p:nvSpPr>
          <p:cNvPr id="289803" name="矩形 289802"/>
          <p:cNvSpPr/>
          <p:nvPr/>
        </p:nvSpPr>
        <p:spPr>
          <a:xfrm>
            <a:off x="3397250" y="5244465"/>
            <a:ext cx="4794250" cy="519113"/>
          </a:xfrm>
          <a:prstGeom prst="rect">
            <a:avLst/>
          </a:prstGeom>
          <a:noFill/>
          <a:ln w="9525">
            <a:noFill/>
          </a:ln>
        </p:spPr>
        <p:txBody>
          <a:bodyPr>
            <a:spAutoFit/>
          </a:bodyPr>
          <a:p>
            <a:r>
              <a:rPr lang="zh-CN" altLang="en-US" dirty="0">
                <a:solidFill>
                  <a:srgbClr val="FF0000"/>
                </a:solidFill>
                <a:latin typeface="Times New Roman" panose="02020603050405020304" pitchFamily="18" charset="0"/>
              </a:rPr>
              <a:t>交变电磁场</a:t>
            </a:r>
            <a:r>
              <a:rPr lang="zh-CN" altLang="en-US" dirty="0">
                <a:latin typeface="Times New Roman" panose="02020603050405020304" pitchFamily="18" charset="0"/>
              </a:rPr>
              <a:t>在空间的传播</a:t>
            </a:r>
            <a:r>
              <a:rPr lang="en-US" altLang="zh-CN">
                <a:latin typeface="Times New Roman" panose="02020603050405020304" pitchFamily="18" charset="0"/>
              </a:rPr>
              <a:t>.</a:t>
            </a:r>
            <a:endParaRPr lang="en-US" altLang="zh-CN">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552"/>
                                        </p:tgtEl>
                                        <p:attrNameLst>
                                          <p:attrName>style.visibility</p:attrName>
                                        </p:attrNameLst>
                                      </p:cBhvr>
                                      <p:to>
                                        <p:strVal val="visible"/>
                                      </p:to>
                                    </p:set>
                                    <p:animEffect transition="in" filter="dissolve">
                                      <p:cBhvr>
                                        <p:cTn id="7" dur="500"/>
                                        <p:tgtEl>
                                          <p:spTgt spid="15055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0550"/>
                                        </p:tgtEl>
                                        <p:attrNameLst>
                                          <p:attrName>style.visibility</p:attrName>
                                        </p:attrNameLst>
                                      </p:cBhvr>
                                      <p:to>
                                        <p:strVal val="visible"/>
                                      </p:to>
                                    </p:set>
                                    <p:animEffect transition="in" filter="box(in)">
                                      <p:cBhvr>
                                        <p:cTn id="12" dur="500"/>
                                        <p:tgtEl>
                                          <p:spTgt spid="15055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50551"/>
                                        </p:tgtEl>
                                        <p:attrNameLst>
                                          <p:attrName>style.visibility</p:attrName>
                                        </p:attrNameLst>
                                      </p:cBhvr>
                                      <p:to>
                                        <p:strVal val="visible"/>
                                      </p:to>
                                    </p:set>
                                    <p:animEffect transition="in" filter="barn(inHorizontal)">
                                      <p:cBhvr>
                                        <p:cTn id="17" dur="500"/>
                                        <p:tgtEl>
                                          <p:spTgt spid="15055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89800"/>
                                        </p:tgtEl>
                                        <p:attrNameLst>
                                          <p:attrName>style.visibility</p:attrName>
                                        </p:attrNameLst>
                                      </p:cBhvr>
                                      <p:to>
                                        <p:strVal val="visible"/>
                                      </p:to>
                                    </p:set>
                                    <p:anim calcmode="lin" valueType="num">
                                      <p:cBhvr>
                                        <p:cTn id="22" dur="500" fill="hold"/>
                                        <p:tgtEl>
                                          <p:spTgt spid="289800"/>
                                        </p:tgtEl>
                                        <p:attrNameLst>
                                          <p:attrName>ppt_x</p:attrName>
                                        </p:attrNameLst>
                                      </p:cBhvr>
                                      <p:tavLst>
                                        <p:tav tm="0">
                                          <p:val>
                                            <p:strVal val="#ppt_x"/>
                                          </p:val>
                                        </p:tav>
                                        <p:tav tm="100000">
                                          <p:val>
                                            <p:strVal val="#ppt_x"/>
                                          </p:val>
                                        </p:tav>
                                      </p:tavLst>
                                    </p:anim>
                                    <p:anim calcmode="lin" valueType="num">
                                      <p:cBhvr>
                                        <p:cTn id="23" dur="500" fill="hold"/>
                                        <p:tgtEl>
                                          <p:spTgt spid="28980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9801"/>
                                        </p:tgtEl>
                                        <p:attrNameLst>
                                          <p:attrName>style.visibility</p:attrName>
                                        </p:attrNameLst>
                                      </p:cBhvr>
                                      <p:to>
                                        <p:strVal val="visible"/>
                                      </p:to>
                                    </p:set>
                                    <p:animEffect transition="in" filter="wipe(down)">
                                      <p:cBhvr>
                                        <p:cTn id="28" dur="500"/>
                                        <p:tgtEl>
                                          <p:spTgt spid="28980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89798"/>
                                        </p:tgtEl>
                                        <p:attrNameLst>
                                          <p:attrName>style.visibility</p:attrName>
                                        </p:attrNameLst>
                                      </p:cBhvr>
                                      <p:to>
                                        <p:strVal val="visible"/>
                                      </p:to>
                                    </p:set>
                                    <p:animEffect transition="in" filter="wipe(left)">
                                      <p:cBhvr>
                                        <p:cTn id="33" dur="500"/>
                                        <p:tgtEl>
                                          <p:spTgt spid="289798"/>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289799"/>
                                        </p:tgtEl>
                                        <p:attrNameLst>
                                          <p:attrName>style.visibility</p:attrName>
                                        </p:attrNameLst>
                                      </p:cBhvr>
                                      <p:to>
                                        <p:strVal val="visible"/>
                                      </p:to>
                                    </p:set>
                                    <p:anim calcmode="lin" valueType="num">
                                      <p:cBhvr>
                                        <p:cTn id="38" dur="500" fill="hold"/>
                                        <p:tgtEl>
                                          <p:spTgt spid="289799"/>
                                        </p:tgtEl>
                                        <p:attrNameLst>
                                          <p:attrName>ppt_w</p:attrName>
                                        </p:attrNameLst>
                                      </p:cBhvr>
                                      <p:tavLst>
                                        <p:tav tm="0">
                                          <p:val>
                                            <p:fltVal val="0.000000"/>
                                          </p:val>
                                        </p:tav>
                                        <p:tav tm="100000">
                                          <p:val>
                                            <p:strVal val="#ppt_w"/>
                                          </p:val>
                                        </p:tav>
                                      </p:tavLst>
                                    </p:anim>
                                    <p:anim calcmode="lin" valueType="num">
                                      <p:cBhvr>
                                        <p:cTn id="39" dur="500" fill="hold"/>
                                        <p:tgtEl>
                                          <p:spTgt spid="289799"/>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289802"/>
                                        </p:tgtEl>
                                        <p:attrNameLst>
                                          <p:attrName>style.visibility</p:attrName>
                                        </p:attrNameLst>
                                      </p:cBhvr>
                                      <p:to>
                                        <p:strVal val="visible"/>
                                      </p:to>
                                    </p:set>
                                    <p:animEffect transition="in" filter="strips(downRight)">
                                      <p:cBhvr>
                                        <p:cTn id="44" dur="500"/>
                                        <p:tgtEl>
                                          <p:spTgt spid="28980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89803"/>
                                        </p:tgtEl>
                                        <p:attrNameLst>
                                          <p:attrName>style.visibility</p:attrName>
                                        </p:attrNameLst>
                                      </p:cBhvr>
                                      <p:to>
                                        <p:strVal val="visible"/>
                                      </p:to>
                                    </p:set>
                                    <p:animEffect transition="in" filter="dissolve">
                                      <p:cBhvr>
                                        <p:cTn id="49" dur="500"/>
                                        <p:tgtEl>
                                          <p:spTgt spid="289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50" grpId="0"/>
      <p:bldP spid="150551" grpId="0"/>
      <p:bldP spid="289798" grpId="0"/>
      <p:bldP spid="289799" grpId="0"/>
      <p:bldP spid="289800" grpId="0"/>
      <p:bldP spid="289802" grpId="0"/>
      <p:bldP spid="2898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8849" name="组合 198668"/>
          <p:cNvGrpSpPr/>
          <p:nvPr/>
        </p:nvGrpSpPr>
        <p:grpSpPr>
          <a:xfrm>
            <a:off x="225425" y="6350"/>
            <a:ext cx="1600200" cy="766763"/>
            <a:chOff x="240" y="480"/>
            <a:chExt cx="1008" cy="528"/>
          </a:xfrm>
        </p:grpSpPr>
        <p:sp>
          <p:nvSpPr>
            <p:cNvPr id="78850" name="横卷形 198669"/>
            <p:cNvSpPr/>
            <p:nvPr/>
          </p:nvSpPr>
          <p:spPr>
            <a:xfrm>
              <a:off x="240" y="480"/>
              <a:ext cx="816" cy="528"/>
            </a:xfrm>
            <a:prstGeom prst="horizontalScroll">
              <a:avLst>
                <a:gd name="adj" fmla="val 12500"/>
              </a:avLst>
            </a:prstGeom>
            <a:solidFill>
              <a:schemeClr val="accent1"/>
            </a:solidFill>
            <a:ln w="9525" cap="flat" cmpd="sng">
              <a:solidFill>
                <a:schemeClr val="tx1"/>
              </a:solidFill>
              <a:prstDash val="solid"/>
              <a:round/>
              <a:headEnd type="none" w="med" len="med"/>
              <a:tailEnd type="none" w="med" len="med"/>
            </a:ln>
            <a:effectLst>
              <a:outerShdw dist="107763" dir="13499999" algn="ctr" rotWithShape="0">
                <a:srgbClr val="009900"/>
              </a:outerShdw>
            </a:effectLst>
          </p:spPr>
          <p:txBody>
            <a:bodyPr anchor="t"/>
            <a:p>
              <a:endParaRPr lang="zh-CN" altLang="en-US" dirty="0">
                <a:latin typeface="Times New Roman" panose="02020603050405020304" pitchFamily="18" charset="0"/>
                <a:ea typeface="宋体" panose="02010600030101010101" pitchFamily="2" charset="-122"/>
              </a:endParaRPr>
            </a:p>
          </p:txBody>
        </p:sp>
        <p:sp>
          <p:nvSpPr>
            <p:cNvPr id="78851" name="文本框 198670"/>
            <p:cNvSpPr txBox="1"/>
            <p:nvPr/>
          </p:nvSpPr>
          <p:spPr>
            <a:xfrm>
              <a:off x="336" y="528"/>
              <a:ext cx="912" cy="402"/>
            </a:xfrm>
            <a:prstGeom prst="rect">
              <a:avLst/>
            </a:prstGeom>
            <a:noFill/>
            <a:ln w="9525">
              <a:noFill/>
            </a:ln>
          </p:spPr>
          <p:txBody>
            <a:bodyPr anchor="t">
              <a:spAutoFit/>
            </a:bodyPr>
            <a:p>
              <a:r>
                <a:rPr lang="zh-CN" altLang="en-US" sz="3200" dirty="0">
                  <a:solidFill>
                    <a:srgbClr val="CC0000"/>
                  </a:solidFill>
                  <a:latin typeface="Times New Roman" panose="02020603050405020304" pitchFamily="18" charset="0"/>
                  <a:ea typeface="宋体" panose="02010600030101010101" pitchFamily="2" charset="-122"/>
                </a:rPr>
                <a:t>讨论</a:t>
              </a:r>
              <a:endParaRPr lang="zh-CN" altLang="en-US" sz="3200" dirty="0">
                <a:solidFill>
                  <a:srgbClr val="CC0000"/>
                </a:solidFill>
                <a:latin typeface="Times New Roman" panose="02020603050405020304" pitchFamily="18" charset="0"/>
                <a:ea typeface="宋体" panose="02010600030101010101" pitchFamily="2" charset="-122"/>
              </a:endParaRPr>
            </a:p>
          </p:txBody>
        </p:sp>
      </p:grpSp>
      <p:sp>
        <p:nvSpPr>
          <p:cNvPr id="96" name="Text Box 17"/>
          <p:cNvSpPr txBox="1"/>
          <p:nvPr/>
        </p:nvSpPr>
        <p:spPr>
          <a:xfrm>
            <a:off x="498475" y="1135380"/>
            <a:ext cx="2520950" cy="522288"/>
          </a:xfrm>
          <a:prstGeom prst="rect">
            <a:avLst/>
          </a:prstGeom>
          <a:noFill/>
          <a:ln w="9525">
            <a:noFill/>
          </a:ln>
        </p:spPr>
        <p:txBody>
          <a:bodyPr anchor="t">
            <a:spAutoFit/>
          </a:bodyPr>
          <a:p>
            <a:pPr>
              <a:spcBef>
                <a:spcPct val="50000"/>
              </a:spcBef>
            </a:pPr>
            <a:r>
              <a:rPr lang="en-US" altLang="zh-CN">
                <a:solidFill>
                  <a:schemeClr val="tx1"/>
                </a:solidFill>
                <a:latin typeface="Times New Roman" panose="02020603050405020304" pitchFamily="18" charset="0"/>
                <a:ea typeface="宋体" panose="02010600030101010101" pitchFamily="2" charset="-122"/>
              </a:rPr>
              <a:t>1</a:t>
            </a:r>
            <a:r>
              <a:rPr lang="zh-CN" altLang="en-US" dirty="0">
                <a:solidFill>
                  <a:schemeClr val="tx1"/>
                </a:solidFill>
                <a:latin typeface="Times New Roman" panose="02020603050405020304" pitchFamily="18" charset="0"/>
                <a:ea typeface="宋体" panose="02010600030101010101" pitchFamily="2" charset="-122"/>
              </a:rPr>
              <a:t>、驻波的振幅</a:t>
            </a:r>
            <a:endParaRPr lang="zh-CN" altLang="en-US" dirty="0">
              <a:solidFill>
                <a:schemeClr val="tx1"/>
              </a:solidFill>
              <a:latin typeface="Times New Roman" panose="02020603050405020304" pitchFamily="18" charset="0"/>
              <a:ea typeface="宋体" panose="02010600030101010101" pitchFamily="2" charset="-122"/>
            </a:endParaRPr>
          </a:p>
        </p:txBody>
      </p:sp>
      <p:graphicFrame>
        <p:nvGraphicFramePr>
          <p:cNvPr id="86022" name="对象 7"/>
          <p:cNvGraphicFramePr/>
          <p:nvPr/>
        </p:nvGraphicFramePr>
        <p:xfrm>
          <a:off x="3375025" y="1000760"/>
          <a:ext cx="2241550" cy="800100"/>
        </p:xfrm>
        <a:graphic>
          <a:graphicData uri="http://schemas.openxmlformats.org/presentationml/2006/ole">
            <mc:AlternateContent xmlns:mc="http://schemas.openxmlformats.org/markup-compatibility/2006">
              <mc:Choice xmlns:v="urn:schemas-microsoft-com:vml" Requires="v">
                <p:oleObj spid="_x0000_s3253" name="" r:id="rId1" imgW="1181100" imgH="431800" progId="Equation.3">
                  <p:embed/>
                </p:oleObj>
              </mc:Choice>
              <mc:Fallback>
                <p:oleObj name="" r:id="rId1" imgW="1181100" imgH="431800" progId="Equation.3">
                  <p:embed/>
                  <p:pic>
                    <p:nvPicPr>
                      <p:cNvPr id="0" name="图片 3252"/>
                      <p:cNvPicPr/>
                      <p:nvPr/>
                    </p:nvPicPr>
                    <p:blipFill>
                      <a:blip r:embed="rId2"/>
                      <a:stretch>
                        <a:fillRect/>
                      </a:stretch>
                    </p:blipFill>
                    <p:spPr>
                      <a:xfrm>
                        <a:off x="3375025" y="1000760"/>
                        <a:ext cx="2241550" cy="800100"/>
                      </a:xfrm>
                      <a:prstGeom prst="rect">
                        <a:avLst/>
                      </a:prstGeom>
                      <a:noFill/>
                      <a:ln w="19050" cap="flat" cmpd="sng">
                        <a:solidFill>
                          <a:schemeClr val="bg1"/>
                        </a:solidFill>
                        <a:prstDash val="solid"/>
                        <a:miter/>
                        <a:headEnd type="none" w="med" len="med"/>
                        <a:tailEnd type="none" w="med" len="med"/>
                      </a:ln>
                    </p:spPr>
                  </p:pic>
                </p:oleObj>
              </mc:Fallback>
            </mc:AlternateContent>
          </a:graphicData>
        </a:graphic>
      </p:graphicFrame>
      <p:sp>
        <p:nvSpPr>
          <p:cNvPr id="95" name="Text Box 9"/>
          <p:cNvSpPr txBox="1"/>
          <p:nvPr/>
        </p:nvSpPr>
        <p:spPr>
          <a:xfrm>
            <a:off x="600075" y="1892618"/>
            <a:ext cx="5391150" cy="522287"/>
          </a:xfrm>
          <a:prstGeom prst="rect">
            <a:avLst/>
          </a:prstGeom>
          <a:noFill/>
          <a:ln w="9525">
            <a:noFill/>
          </a:ln>
        </p:spPr>
        <p:txBody>
          <a:bodyPr anchor="t">
            <a:spAutoFit/>
          </a:bodyPr>
          <a:p>
            <a:pPr>
              <a:spcBef>
                <a:spcPct val="50000"/>
              </a:spcBef>
            </a:pPr>
            <a:r>
              <a:rPr lang="en-US" altLang="zh-CN">
                <a:solidFill>
                  <a:srgbClr val="0000FF"/>
                </a:solidFill>
                <a:latin typeface="Times New Roman" panose="02020603050405020304" pitchFamily="18" charset="0"/>
                <a:ea typeface="宋体" panose="02010600030101010101" pitchFamily="2" charset="-122"/>
              </a:rPr>
              <a:t>    </a:t>
            </a:r>
            <a:r>
              <a:rPr lang="zh-CN" altLang="en-US" dirty="0">
                <a:solidFill>
                  <a:srgbClr val="0000FF"/>
                </a:solidFill>
                <a:latin typeface="Times New Roman" panose="02020603050405020304" pitchFamily="18" charset="0"/>
                <a:ea typeface="宋体" panose="02010600030101010101" pitchFamily="2" charset="-122"/>
              </a:rPr>
              <a:t>振幅随</a:t>
            </a:r>
            <a:r>
              <a:rPr lang="en-US" altLang="zh-CN" i="1">
                <a:solidFill>
                  <a:srgbClr val="0000FF"/>
                </a:solidFill>
                <a:latin typeface="Times New Roman" panose="02020603050405020304" pitchFamily="18" charset="0"/>
                <a:ea typeface="宋体" panose="02010600030101010101" pitchFamily="2" charset="-122"/>
              </a:rPr>
              <a:t>x</a:t>
            </a:r>
            <a:r>
              <a:rPr lang="zh-CN" altLang="en-US" dirty="0">
                <a:solidFill>
                  <a:srgbClr val="0000FF"/>
                </a:solidFill>
                <a:latin typeface="Times New Roman" panose="02020603050405020304" pitchFamily="18" charset="0"/>
                <a:ea typeface="宋体" panose="02010600030101010101" pitchFamily="2" charset="-122"/>
              </a:rPr>
              <a:t>而异，与时间无关！</a:t>
            </a:r>
            <a:endParaRPr lang="zh-CN" altLang="en-US" dirty="0">
              <a:solidFill>
                <a:srgbClr val="0000FF"/>
              </a:solidFill>
              <a:latin typeface="Times New Roman" panose="02020603050405020304" pitchFamily="18" charset="0"/>
              <a:ea typeface="宋体" panose="02010600030101010101" pitchFamily="2" charset="-122"/>
            </a:endParaRPr>
          </a:p>
        </p:txBody>
      </p:sp>
      <p:graphicFrame>
        <p:nvGraphicFramePr>
          <p:cNvPr id="86024" name="对象 1"/>
          <p:cNvGraphicFramePr/>
          <p:nvPr/>
        </p:nvGraphicFramePr>
        <p:xfrm>
          <a:off x="747713" y="2779713"/>
          <a:ext cx="2103437" cy="911225"/>
        </p:xfrm>
        <a:graphic>
          <a:graphicData uri="http://schemas.openxmlformats.org/presentationml/2006/ole">
            <mc:AlternateContent xmlns:mc="http://schemas.openxmlformats.org/markup-compatibility/2006">
              <mc:Choice xmlns:v="urn:schemas-microsoft-com:vml" Requires="v">
                <p:oleObj spid="_x0000_s3255" name="" r:id="rId3" imgW="939800" imgH="431800" progId="Equation.3">
                  <p:embed/>
                </p:oleObj>
              </mc:Choice>
              <mc:Fallback>
                <p:oleObj name="" r:id="rId3" imgW="939800" imgH="431800" progId="Equation.3">
                  <p:embed/>
                  <p:pic>
                    <p:nvPicPr>
                      <p:cNvPr id="0" name="图片 3254"/>
                      <p:cNvPicPr/>
                      <p:nvPr/>
                    </p:nvPicPr>
                    <p:blipFill>
                      <a:blip r:embed="rId4"/>
                      <a:stretch>
                        <a:fillRect/>
                      </a:stretch>
                    </p:blipFill>
                    <p:spPr>
                      <a:xfrm>
                        <a:off x="747713" y="2779713"/>
                        <a:ext cx="2103437" cy="911225"/>
                      </a:xfrm>
                      <a:prstGeom prst="rect">
                        <a:avLst/>
                      </a:prstGeom>
                      <a:noFill/>
                      <a:ln w="19050" cap="flat" cmpd="sng">
                        <a:solidFill>
                          <a:schemeClr val="bg1"/>
                        </a:solidFill>
                        <a:prstDash val="solid"/>
                        <a:miter/>
                        <a:headEnd type="none" w="med" len="med"/>
                        <a:tailEnd type="none" w="med" len="med"/>
                      </a:ln>
                    </p:spPr>
                  </p:pic>
                </p:oleObj>
              </mc:Fallback>
            </mc:AlternateContent>
          </a:graphicData>
        </a:graphic>
      </p:graphicFrame>
      <p:sp>
        <p:nvSpPr>
          <p:cNvPr id="6" name="AutoShape 710"/>
          <p:cNvSpPr/>
          <p:nvPr/>
        </p:nvSpPr>
        <p:spPr>
          <a:xfrm>
            <a:off x="2955925" y="2671763"/>
            <a:ext cx="76200" cy="1189037"/>
          </a:xfrm>
          <a:prstGeom prst="leftBrace">
            <a:avLst>
              <a:gd name="adj1" fmla="val 57143"/>
              <a:gd name="adj2" fmla="val 50000"/>
            </a:avLst>
          </a:prstGeom>
          <a:noFill/>
          <a:ln w="28575" cap="flat" cmpd="sng">
            <a:solidFill>
              <a:srgbClr val="FF3300"/>
            </a:solidFill>
            <a:prstDash val="solid"/>
            <a:round/>
            <a:headEnd type="none" w="med" len="med"/>
            <a:tailEnd type="none" w="med" len="med"/>
          </a:ln>
        </p:spPr>
        <p:txBody>
          <a:bodyPr wrap="none" anchor="ctr"/>
          <a:p>
            <a:pPr algn="ctr"/>
            <a:endParaRPr lang="zh-CN" altLang="zh-CN" dirty="0">
              <a:solidFill>
                <a:srgbClr val="000000"/>
              </a:solidFill>
              <a:latin typeface="Times New Roman" panose="02020603050405020304" pitchFamily="18" charset="0"/>
              <a:ea typeface="宋体" panose="02010600030101010101" pitchFamily="2" charset="-122"/>
              <a:sym typeface="Arial" panose="020B0604020202020204" pitchFamily="34" charset="0"/>
            </a:endParaRPr>
          </a:p>
        </p:txBody>
      </p:sp>
      <p:graphicFrame>
        <p:nvGraphicFramePr>
          <p:cNvPr id="86026" name="对象 9"/>
          <p:cNvGraphicFramePr/>
          <p:nvPr/>
        </p:nvGraphicFramePr>
        <p:xfrm>
          <a:off x="3140075" y="2590800"/>
          <a:ext cx="454025" cy="392113"/>
        </p:xfrm>
        <a:graphic>
          <a:graphicData uri="http://schemas.openxmlformats.org/presentationml/2006/ole">
            <mc:AlternateContent xmlns:mc="http://schemas.openxmlformats.org/markup-compatibility/2006">
              <mc:Choice xmlns:v="urn:schemas-microsoft-com:vml" Requires="v">
                <p:oleObj spid="_x0000_s3256" name="" r:id="rId5" imgW="228600" imgH="165100" progId="Equation.3">
                  <p:embed/>
                </p:oleObj>
              </mc:Choice>
              <mc:Fallback>
                <p:oleObj name="" r:id="rId5" imgW="228600" imgH="165100" progId="Equation.3">
                  <p:embed/>
                  <p:pic>
                    <p:nvPicPr>
                      <p:cNvPr id="0" name="图片 3255"/>
                      <p:cNvPicPr/>
                      <p:nvPr/>
                    </p:nvPicPr>
                    <p:blipFill>
                      <a:blip r:embed="rId6"/>
                      <a:stretch>
                        <a:fillRect/>
                      </a:stretch>
                    </p:blipFill>
                    <p:spPr>
                      <a:xfrm>
                        <a:off x="3140075" y="2590800"/>
                        <a:ext cx="454025" cy="392113"/>
                      </a:xfrm>
                      <a:prstGeom prst="rect">
                        <a:avLst/>
                      </a:prstGeom>
                      <a:noFill/>
                      <a:ln w="19050" cap="flat" cmpd="sng">
                        <a:solidFill>
                          <a:schemeClr val="bg1"/>
                        </a:solidFill>
                        <a:prstDash val="solid"/>
                        <a:miter/>
                        <a:headEnd type="none" w="med" len="med"/>
                        <a:tailEnd type="none" w="med" len="med"/>
                      </a:ln>
                    </p:spPr>
                  </p:pic>
                </p:oleObj>
              </mc:Fallback>
            </mc:AlternateContent>
          </a:graphicData>
        </a:graphic>
      </p:graphicFrame>
      <p:graphicFrame>
        <p:nvGraphicFramePr>
          <p:cNvPr id="86027" name="对象 11"/>
          <p:cNvGraphicFramePr/>
          <p:nvPr/>
        </p:nvGraphicFramePr>
        <p:xfrm>
          <a:off x="3760788" y="2400300"/>
          <a:ext cx="1550987" cy="792163"/>
        </p:xfrm>
        <a:graphic>
          <a:graphicData uri="http://schemas.openxmlformats.org/presentationml/2006/ole">
            <mc:AlternateContent xmlns:mc="http://schemas.openxmlformats.org/markup-compatibility/2006">
              <mc:Choice xmlns:v="urn:schemas-microsoft-com:vml" Requires="v">
                <p:oleObj spid="_x0000_s3257" name="" r:id="rId7" imgW="584200" imgH="393700" progId="Equation.KSEE3">
                  <p:embed/>
                </p:oleObj>
              </mc:Choice>
              <mc:Fallback>
                <p:oleObj name="" r:id="rId7" imgW="584200" imgH="393700" progId="Equation.KSEE3">
                  <p:embed/>
                  <p:pic>
                    <p:nvPicPr>
                      <p:cNvPr id="0" name="图片 3256"/>
                      <p:cNvPicPr/>
                      <p:nvPr/>
                    </p:nvPicPr>
                    <p:blipFill>
                      <a:blip r:embed="rId8"/>
                      <a:stretch>
                        <a:fillRect/>
                      </a:stretch>
                    </p:blipFill>
                    <p:spPr>
                      <a:xfrm>
                        <a:off x="3760788" y="2400300"/>
                        <a:ext cx="1550987" cy="792163"/>
                      </a:xfrm>
                      <a:prstGeom prst="rect">
                        <a:avLst/>
                      </a:prstGeom>
                      <a:noFill/>
                      <a:ln w="38100">
                        <a:noFill/>
                        <a:miter/>
                      </a:ln>
                    </p:spPr>
                  </p:pic>
                </p:oleObj>
              </mc:Fallback>
            </mc:AlternateContent>
          </a:graphicData>
        </a:graphic>
      </p:graphicFrame>
      <p:graphicFrame>
        <p:nvGraphicFramePr>
          <p:cNvPr id="86028" name="对象 13"/>
          <p:cNvGraphicFramePr/>
          <p:nvPr/>
        </p:nvGraphicFramePr>
        <p:xfrm>
          <a:off x="3176588" y="3521075"/>
          <a:ext cx="346075" cy="436563"/>
        </p:xfrm>
        <a:graphic>
          <a:graphicData uri="http://schemas.openxmlformats.org/presentationml/2006/ole">
            <mc:AlternateContent xmlns:mc="http://schemas.openxmlformats.org/markup-compatibility/2006">
              <mc:Choice xmlns:v="urn:schemas-microsoft-com:vml" Requires="v">
                <p:oleObj spid="_x0000_s3258" name="" r:id="rId9" imgW="127000" imgH="177165" progId="Equation.3">
                  <p:embed/>
                </p:oleObj>
              </mc:Choice>
              <mc:Fallback>
                <p:oleObj name="" r:id="rId9" imgW="127000" imgH="177165" progId="Equation.3">
                  <p:embed/>
                  <p:pic>
                    <p:nvPicPr>
                      <p:cNvPr id="0" name="图片 3257"/>
                      <p:cNvPicPr/>
                      <p:nvPr/>
                    </p:nvPicPr>
                    <p:blipFill>
                      <a:blip r:embed="rId10"/>
                      <a:stretch>
                        <a:fillRect/>
                      </a:stretch>
                    </p:blipFill>
                    <p:spPr>
                      <a:xfrm>
                        <a:off x="3176588" y="3521075"/>
                        <a:ext cx="346075" cy="436563"/>
                      </a:xfrm>
                      <a:prstGeom prst="rect">
                        <a:avLst/>
                      </a:prstGeom>
                      <a:noFill/>
                      <a:ln w="19050" cap="flat" cmpd="sng">
                        <a:solidFill>
                          <a:schemeClr val="bg1"/>
                        </a:solidFill>
                        <a:prstDash val="solid"/>
                        <a:miter/>
                        <a:headEnd type="none" w="med" len="med"/>
                        <a:tailEnd type="none" w="med" len="med"/>
                      </a:ln>
                    </p:spPr>
                  </p:pic>
                </p:oleObj>
              </mc:Fallback>
            </mc:AlternateContent>
          </a:graphicData>
        </a:graphic>
      </p:graphicFrame>
      <p:graphicFrame>
        <p:nvGraphicFramePr>
          <p:cNvPr id="86029" name="对象 17"/>
          <p:cNvGraphicFramePr/>
          <p:nvPr/>
        </p:nvGraphicFramePr>
        <p:xfrm>
          <a:off x="3671888" y="3336925"/>
          <a:ext cx="1743075" cy="792163"/>
        </p:xfrm>
        <a:graphic>
          <a:graphicData uri="http://schemas.openxmlformats.org/presentationml/2006/ole">
            <mc:AlternateContent xmlns:mc="http://schemas.openxmlformats.org/markup-compatibility/2006">
              <mc:Choice xmlns:v="urn:schemas-microsoft-com:vml" Requires="v">
                <p:oleObj spid="_x0000_s3259" name="" r:id="rId11" imgW="1800225" imgH="899795" progId="Equation.KSEE3">
                  <p:embed/>
                </p:oleObj>
              </mc:Choice>
              <mc:Fallback>
                <p:oleObj name="" r:id="rId11" imgW="1800225" imgH="899795" progId="Equation.KSEE3">
                  <p:embed/>
                  <p:pic>
                    <p:nvPicPr>
                      <p:cNvPr id="0" name="图片 3258"/>
                      <p:cNvPicPr/>
                      <p:nvPr/>
                    </p:nvPicPr>
                    <p:blipFill>
                      <a:blip r:embed="rId12"/>
                      <a:stretch>
                        <a:fillRect/>
                      </a:stretch>
                    </p:blipFill>
                    <p:spPr>
                      <a:xfrm>
                        <a:off x="3671888" y="3336925"/>
                        <a:ext cx="1743075" cy="792163"/>
                      </a:xfrm>
                      <a:prstGeom prst="rect">
                        <a:avLst/>
                      </a:prstGeom>
                      <a:noFill/>
                      <a:ln w="38100">
                        <a:noFill/>
                        <a:miter/>
                      </a:ln>
                    </p:spPr>
                  </p:pic>
                </p:oleObj>
              </mc:Fallback>
            </mc:AlternateContent>
          </a:graphicData>
        </a:graphic>
      </p:graphicFrame>
      <p:graphicFrame>
        <p:nvGraphicFramePr>
          <p:cNvPr id="86030" name="对象 19"/>
          <p:cNvGraphicFramePr/>
          <p:nvPr/>
        </p:nvGraphicFramePr>
        <p:xfrm>
          <a:off x="5616575" y="2559050"/>
          <a:ext cx="1392238" cy="474663"/>
        </p:xfrm>
        <a:graphic>
          <a:graphicData uri="http://schemas.openxmlformats.org/presentationml/2006/ole">
            <mc:AlternateContent xmlns:mc="http://schemas.openxmlformats.org/markup-compatibility/2006">
              <mc:Choice xmlns:v="urn:schemas-microsoft-com:vml" Requires="v">
                <p:oleObj spid="_x0000_s3260" name="" r:id="rId13" imgW="1598930" imgH="544195" progId="Equation.KSEE3">
                  <p:embed/>
                </p:oleObj>
              </mc:Choice>
              <mc:Fallback>
                <p:oleObj name="" r:id="rId13" imgW="1598930" imgH="544195" progId="Equation.KSEE3">
                  <p:embed/>
                  <p:pic>
                    <p:nvPicPr>
                      <p:cNvPr id="0" name="图片 3259"/>
                      <p:cNvPicPr/>
                      <p:nvPr/>
                    </p:nvPicPr>
                    <p:blipFill>
                      <a:blip r:embed="rId14"/>
                      <a:stretch>
                        <a:fillRect/>
                      </a:stretch>
                    </p:blipFill>
                    <p:spPr>
                      <a:xfrm>
                        <a:off x="5616575" y="2559050"/>
                        <a:ext cx="1392238" cy="474663"/>
                      </a:xfrm>
                      <a:prstGeom prst="rect">
                        <a:avLst/>
                      </a:prstGeom>
                      <a:noFill/>
                      <a:ln w="38100">
                        <a:noFill/>
                        <a:miter/>
                      </a:ln>
                    </p:spPr>
                  </p:pic>
                </p:oleObj>
              </mc:Fallback>
            </mc:AlternateContent>
          </a:graphicData>
        </a:graphic>
      </p:graphicFrame>
      <p:sp>
        <p:nvSpPr>
          <p:cNvPr id="58373" name="Text Box 10"/>
          <p:cNvSpPr txBox="1"/>
          <p:nvPr/>
        </p:nvSpPr>
        <p:spPr>
          <a:xfrm>
            <a:off x="7188200" y="2519363"/>
            <a:ext cx="1195388" cy="522287"/>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宋体" panose="02010600030101010101" pitchFamily="2" charset="-122"/>
              </a:rPr>
              <a:t>波腹</a:t>
            </a:r>
            <a:endParaRPr lang="zh-CN" altLang="en-US" dirty="0">
              <a:latin typeface="Times New Roman" panose="02020603050405020304" pitchFamily="18" charset="0"/>
              <a:ea typeface="宋体" panose="02010600030101010101" pitchFamily="2" charset="-122"/>
            </a:endParaRPr>
          </a:p>
        </p:txBody>
      </p:sp>
      <p:sp>
        <p:nvSpPr>
          <p:cNvPr id="22" name="文本框 21"/>
          <p:cNvSpPr txBox="1"/>
          <p:nvPr/>
        </p:nvSpPr>
        <p:spPr>
          <a:xfrm>
            <a:off x="7259638" y="3517900"/>
            <a:ext cx="898525" cy="522288"/>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sym typeface="宋体" panose="02010600030101010101" pitchFamily="2" charset="-122"/>
              </a:rPr>
              <a:t>波节</a:t>
            </a:r>
            <a:endParaRPr lang="zh-CN" altLang="en-US">
              <a:latin typeface="Arial" panose="020B0604020202020204" pitchFamily="34" charset="0"/>
              <a:ea typeface="宋体" panose="02010600030101010101" pitchFamily="2" charset="-122"/>
            </a:endParaRPr>
          </a:p>
        </p:txBody>
      </p:sp>
      <p:graphicFrame>
        <p:nvGraphicFramePr>
          <p:cNvPr id="86033" name="对象 22"/>
          <p:cNvGraphicFramePr/>
          <p:nvPr/>
        </p:nvGraphicFramePr>
        <p:xfrm>
          <a:off x="5646738" y="3524250"/>
          <a:ext cx="1363662" cy="476250"/>
        </p:xfrm>
        <a:graphic>
          <a:graphicData uri="http://schemas.openxmlformats.org/presentationml/2006/ole">
            <mc:AlternateContent xmlns:mc="http://schemas.openxmlformats.org/markup-compatibility/2006">
              <mc:Choice xmlns:v="urn:schemas-microsoft-com:vml" Requires="v">
                <p:oleObj spid="_x0000_s3261" name="" r:id="rId15" imgW="1598930" imgH="544195" progId="Equation.KSEE3">
                  <p:embed/>
                </p:oleObj>
              </mc:Choice>
              <mc:Fallback>
                <p:oleObj name="" r:id="rId15" imgW="1598930" imgH="544195" progId="Equation.KSEE3">
                  <p:embed/>
                  <p:pic>
                    <p:nvPicPr>
                      <p:cNvPr id="0" name="图片 3260"/>
                      <p:cNvPicPr/>
                      <p:nvPr/>
                    </p:nvPicPr>
                    <p:blipFill>
                      <a:blip r:embed="rId14"/>
                      <a:stretch>
                        <a:fillRect/>
                      </a:stretch>
                    </p:blipFill>
                    <p:spPr>
                      <a:xfrm>
                        <a:off x="5646738" y="3524250"/>
                        <a:ext cx="1363662" cy="476250"/>
                      </a:xfrm>
                      <a:prstGeom prst="rect">
                        <a:avLst/>
                      </a:prstGeom>
                      <a:noFill/>
                      <a:ln w="38100">
                        <a:noFill/>
                        <a:miter/>
                      </a:ln>
                    </p:spPr>
                  </p:pic>
                </p:oleObj>
              </mc:Fallback>
            </mc:AlternateContent>
          </a:graphicData>
        </a:graphic>
      </p:graphicFrame>
      <p:grpSp>
        <p:nvGrpSpPr>
          <p:cNvPr id="25" name="Group 21"/>
          <p:cNvGrpSpPr/>
          <p:nvPr/>
        </p:nvGrpSpPr>
        <p:grpSpPr>
          <a:xfrm>
            <a:off x="5311775" y="4689475"/>
            <a:ext cx="3371850" cy="473075"/>
            <a:chOff x="44" y="3009"/>
            <a:chExt cx="2234" cy="298"/>
          </a:xfrm>
        </p:grpSpPr>
        <p:sp>
          <p:nvSpPr>
            <p:cNvPr id="78866" name="Text Box 13"/>
            <p:cNvSpPr txBox="1"/>
            <p:nvPr/>
          </p:nvSpPr>
          <p:spPr>
            <a:xfrm>
              <a:off x="44" y="3012"/>
              <a:ext cx="1945" cy="290"/>
            </a:xfrm>
            <a:prstGeom prst="rect">
              <a:avLst/>
            </a:prstGeom>
            <a:noFill/>
            <a:ln w="9525">
              <a:noFill/>
            </a:ln>
          </p:spPr>
          <p:txBody>
            <a:bodyPr anchor="t">
              <a:spAutoFit/>
            </a:bodyPr>
            <a:p>
              <a:pPr>
                <a:spcBef>
                  <a:spcPct val="50000"/>
                </a:spcBef>
              </a:pPr>
              <a:r>
                <a:rPr lang="zh-CN" altLang="en-US" sz="2400" dirty="0">
                  <a:latin typeface="Times New Roman" panose="02020603050405020304" pitchFamily="18" charset="0"/>
                  <a:ea typeface="宋体" panose="02010600030101010101" pitchFamily="2" charset="-122"/>
                </a:rPr>
                <a:t>相邻</a:t>
              </a:r>
              <a:r>
                <a:rPr lang="zh-CN" altLang="en-US" sz="2400" dirty="0">
                  <a:solidFill>
                    <a:srgbClr val="CC0000"/>
                  </a:solidFill>
                  <a:latin typeface="Times New Roman" panose="02020603050405020304" pitchFamily="18" charset="0"/>
                  <a:ea typeface="宋体" panose="02010600030101010101" pitchFamily="2" charset="-122"/>
                </a:rPr>
                <a:t>波腹</a:t>
              </a:r>
              <a:r>
                <a:rPr lang="en-US" altLang="zh-CN" sz="2400">
                  <a:solidFill>
                    <a:srgbClr val="CC0000"/>
                  </a:solidFill>
                  <a:latin typeface="Times New Roman" panose="02020603050405020304" pitchFamily="18" charset="0"/>
                  <a:ea typeface="宋体" panose="02010600030101010101" pitchFamily="2" charset="-122"/>
                </a:rPr>
                <a:t>(</a:t>
              </a:r>
              <a:r>
                <a:rPr lang="zh-CN" altLang="en-US" sz="2400" dirty="0">
                  <a:solidFill>
                    <a:srgbClr val="CC0000"/>
                  </a:solidFill>
                  <a:latin typeface="Times New Roman" panose="02020603050405020304" pitchFamily="18" charset="0"/>
                  <a:ea typeface="宋体" panose="02010600030101010101" pitchFamily="2" charset="-122"/>
                </a:rPr>
                <a:t>节</a:t>
              </a:r>
              <a:r>
                <a:rPr lang="en-US" altLang="zh-CN" sz="2400">
                  <a:solidFill>
                    <a:srgbClr val="CC0000"/>
                  </a:solidFill>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间距  </a:t>
              </a:r>
              <a:endParaRPr lang="zh-CN" altLang="en-US" sz="2400" dirty="0">
                <a:latin typeface="Times New Roman" panose="02020603050405020304" pitchFamily="18" charset="0"/>
                <a:ea typeface="宋体" panose="02010600030101010101" pitchFamily="2" charset="-122"/>
              </a:endParaRPr>
            </a:p>
          </p:txBody>
        </p:sp>
        <p:graphicFrame>
          <p:nvGraphicFramePr>
            <p:cNvPr id="78867" name="Object 6"/>
            <p:cNvGraphicFramePr/>
            <p:nvPr/>
          </p:nvGraphicFramePr>
          <p:xfrm>
            <a:off x="1736" y="3009"/>
            <a:ext cx="542" cy="298"/>
          </p:xfrm>
          <a:graphic>
            <a:graphicData uri="http://schemas.openxmlformats.org/presentationml/2006/ole">
              <mc:AlternateContent xmlns:mc="http://schemas.openxmlformats.org/markup-compatibility/2006">
                <mc:Choice xmlns:v="urn:schemas-microsoft-com:vml" Requires="v">
                  <p:oleObj spid="_x0000_s3262" name="" r:id="rId16" imgW="1485900" imgH="762000" progId="Equation.3">
                    <p:embed/>
                  </p:oleObj>
                </mc:Choice>
                <mc:Fallback>
                  <p:oleObj name="" r:id="rId16" imgW="1485900" imgH="762000" progId="Equation.3">
                    <p:embed/>
                    <p:pic>
                      <p:nvPicPr>
                        <p:cNvPr id="0" name="图片 3261"/>
                        <p:cNvPicPr/>
                        <p:nvPr/>
                      </p:nvPicPr>
                      <p:blipFill>
                        <a:blip r:embed="rId17"/>
                        <a:stretch>
                          <a:fillRect/>
                        </a:stretch>
                      </p:blipFill>
                      <p:spPr>
                        <a:xfrm>
                          <a:off x="1736" y="3009"/>
                          <a:ext cx="542" cy="298"/>
                        </a:xfrm>
                        <a:prstGeom prst="rect">
                          <a:avLst/>
                        </a:prstGeom>
                        <a:noFill/>
                        <a:ln w="38100">
                          <a:noFill/>
                          <a:miter/>
                        </a:ln>
                      </p:spPr>
                    </p:pic>
                  </p:oleObj>
                </mc:Fallback>
              </mc:AlternateContent>
            </a:graphicData>
          </a:graphic>
        </p:graphicFrame>
      </p:grpSp>
      <p:grpSp>
        <p:nvGrpSpPr>
          <p:cNvPr id="26" name="Group 21"/>
          <p:cNvGrpSpPr/>
          <p:nvPr/>
        </p:nvGrpSpPr>
        <p:grpSpPr>
          <a:xfrm>
            <a:off x="5245100" y="5530850"/>
            <a:ext cx="3708400" cy="511175"/>
            <a:chOff x="3065" y="2818"/>
            <a:chExt cx="2181" cy="322"/>
          </a:xfrm>
        </p:grpSpPr>
        <p:sp>
          <p:nvSpPr>
            <p:cNvPr id="78869" name="Text Box 13"/>
            <p:cNvSpPr txBox="1"/>
            <p:nvPr/>
          </p:nvSpPr>
          <p:spPr>
            <a:xfrm>
              <a:off x="3065" y="2835"/>
              <a:ext cx="2142" cy="290"/>
            </a:xfrm>
            <a:prstGeom prst="rect">
              <a:avLst/>
            </a:prstGeom>
            <a:noFill/>
            <a:ln w="9525">
              <a:noFill/>
            </a:ln>
          </p:spPr>
          <p:txBody>
            <a:bodyPr anchor="t">
              <a:spAutoFit/>
            </a:bodyPr>
            <a:p>
              <a:pPr>
                <a:spcBef>
                  <a:spcPct val="50000"/>
                </a:spcBef>
              </a:pPr>
              <a:r>
                <a:rPr lang="zh-CN" altLang="en-US" sz="2400" dirty="0">
                  <a:latin typeface="Times New Roman" panose="02020603050405020304" pitchFamily="18" charset="0"/>
                  <a:ea typeface="宋体" panose="02010600030101010101" pitchFamily="2" charset="-122"/>
                </a:rPr>
                <a:t>相邻</a:t>
              </a:r>
              <a:r>
                <a:rPr lang="zh-CN" altLang="en-US" sz="2400" dirty="0">
                  <a:solidFill>
                    <a:srgbClr val="CC0000"/>
                  </a:solidFill>
                  <a:latin typeface="Times New Roman" panose="02020603050405020304" pitchFamily="18" charset="0"/>
                  <a:ea typeface="宋体" panose="02010600030101010101" pitchFamily="2" charset="-122"/>
                </a:rPr>
                <a:t>波腹</a:t>
              </a:r>
              <a:r>
                <a:rPr lang="zh-CN" altLang="zh-CN" sz="2400" dirty="0">
                  <a:solidFill>
                    <a:srgbClr val="CC0000"/>
                  </a:solidFill>
                  <a:latin typeface="Times New Roman" panose="02020603050405020304" pitchFamily="18" charset="0"/>
                  <a:ea typeface="宋体" panose="02010600030101010101" pitchFamily="2" charset="-122"/>
                </a:rPr>
                <a:t>和波节</a:t>
              </a:r>
              <a:r>
                <a:rPr lang="zh-CN" altLang="en-US" sz="2400" dirty="0">
                  <a:latin typeface="Times New Roman" panose="02020603050405020304" pitchFamily="18" charset="0"/>
                  <a:ea typeface="宋体" panose="02010600030101010101" pitchFamily="2" charset="-122"/>
                </a:rPr>
                <a:t>间距  </a:t>
              </a:r>
              <a:endParaRPr lang="zh-CN" altLang="en-US" sz="2400" dirty="0">
                <a:latin typeface="Times New Roman" panose="02020603050405020304" pitchFamily="18" charset="0"/>
                <a:ea typeface="宋体" panose="02010600030101010101" pitchFamily="2" charset="-122"/>
              </a:endParaRPr>
            </a:p>
          </p:txBody>
        </p:sp>
        <p:graphicFrame>
          <p:nvGraphicFramePr>
            <p:cNvPr id="78870" name="Object 6"/>
            <p:cNvGraphicFramePr/>
            <p:nvPr/>
          </p:nvGraphicFramePr>
          <p:xfrm>
            <a:off x="4780" y="2818"/>
            <a:ext cx="466" cy="322"/>
          </p:xfrm>
          <a:graphic>
            <a:graphicData uri="http://schemas.openxmlformats.org/presentationml/2006/ole">
              <mc:AlternateContent xmlns:mc="http://schemas.openxmlformats.org/markup-compatibility/2006">
                <mc:Choice xmlns:v="urn:schemas-microsoft-com:vml" Requires="v">
                  <p:oleObj spid="_x0000_s3254" name="" r:id="rId18" imgW="393700" imgH="215900" progId="Equation.3">
                    <p:embed/>
                  </p:oleObj>
                </mc:Choice>
                <mc:Fallback>
                  <p:oleObj name="" r:id="rId18" imgW="393700" imgH="215900" progId="Equation.3">
                    <p:embed/>
                    <p:pic>
                      <p:nvPicPr>
                        <p:cNvPr id="0" name="图片 3253"/>
                        <p:cNvPicPr/>
                        <p:nvPr/>
                      </p:nvPicPr>
                      <p:blipFill>
                        <a:blip r:embed="rId19"/>
                        <a:stretch>
                          <a:fillRect/>
                        </a:stretch>
                      </p:blipFill>
                      <p:spPr>
                        <a:xfrm>
                          <a:off x="4780" y="2818"/>
                          <a:ext cx="466" cy="322"/>
                        </a:xfrm>
                        <a:prstGeom prst="rect">
                          <a:avLst/>
                        </a:prstGeom>
                        <a:noFill/>
                        <a:ln w="38100">
                          <a:noFill/>
                          <a:miter/>
                        </a:ln>
                      </p:spPr>
                    </p:pic>
                  </p:oleObj>
                </mc:Fallback>
              </mc:AlternateContent>
            </a:graphicData>
          </a:graphic>
        </p:graphicFrame>
      </p:grpSp>
      <p:grpSp>
        <p:nvGrpSpPr>
          <p:cNvPr id="285" name="Group -739"/>
          <p:cNvGrpSpPr/>
          <p:nvPr/>
        </p:nvGrpSpPr>
        <p:grpSpPr>
          <a:xfrm>
            <a:off x="323850" y="4362450"/>
            <a:ext cx="4824413" cy="1865313"/>
            <a:chOff x="669" y="2896"/>
            <a:chExt cx="4479" cy="1390"/>
          </a:xfrm>
        </p:grpSpPr>
        <p:pic>
          <p:nvPicPr>
            <p:cNvPr id="78872" name="Picture 276"/>
            <p:cNvPicPr>
              <a:picLocks noChangeAspect="1"/>
            </p:cNvPicPr>
            <p:nvPr/>
          </p:nvPicPr>
          <p:blipFill>
            <a:blip r:embed="rId20"/>
            <a:stretch>
              <a:fillRect/>
            </a:stretch>
          </p:blipFill>
          <p:spPr>
            <a:xfrm>
              <a:off x="930" y="3230"/>
              <a:ext cx="3344" cy="627"/>
            </a:xfrm>
            <a:prstGeom prst="rect">
              <a:avLst/>
            </a:prstGeom>
            <a:noFill/>
            <a:ln w="9525">
              <a:noFill/>
            </a:ln>
          </p:spPr>
        </p:pic>
        <p:sp>
          <p:nvSpPr>
            <p:cNvPr id="78873" name="Line 736"/>
            <p:cNvSpPr/>
            <p:nvPr/>
          </p:nvSpPr>
          <p:spPr>
            <a:xfrm>
              <a:off x="669" y="3551"/>
              <a:ext cx="4326" cy="0"/>
            </a:xfrm>
            <a:prstGeom prst="line">
              <a:avLst/>
            </a:prstGeom>
            <a:ln w="38100" cap="flat" cmpd="sng">
              <a:solidFill>
                <a:srgbClr val="0000FF"/>
              </a:solidFill>
              <a:prstDash val="solid"/>
              <a:round/>
              <a:headEnd type="none" w="med" len="med"/>
              <a:tailEnd type="triangl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78874" name="Line 738"/>
            <p:cNvSpPr/>
            <p:nvPr/>
          </p:nvSpPr>
          <p:spPr>
            <a:xfrm flipV="1">
              <a:off x="1508" y="3106"/>
              <a:ext cx="0" cy="843"/>
            </a:xfrm>
            <a:prstGeom prst="line">
              <a:avLst/>
            </a:prstGeom>
            <a:ln w="38100" cap="flat" cmpd="sng">
              <a:solidFill>
                <a:srgbClr val="0000FF"/>
              </a:solidFill>
              <a:prstDash val="solid"/>
              <a:round/>
              <a:headEnd type="none" w="med" len="med"/>
              <a:tailEnd type="triangle" w="med" len="med"/>
            </a:ln>
          </p:spPr>
          <p:txBody>
            <a:bodyPr anchor="t"/>
            <a:p>
              <a:endParaRPr lang="zh-CN" altLang="en-US" dirty="0">
                <a:latin typeface="Arial" panose="020B0604020202020204" pitchFamily="34" charset="0"/>
                <a:ea typeface="宋体" panose="02010600030101010101" pitchFamily="2" charset="-122"/>
              </a:endParaRPr>
            </a:p>
          </p:txBody>
        </p:sp>
        <p:pic>
          <p:nvPicPr>
            <p:cNvPr id="78875" name="Picture 278"/>
            <p:cNvPicPr>
              <a:picLocks noChangeAspect="1"/>
            </p:cNvPicPr>
            <p:nvPr/>
          </p:nvPicPr>
          <p:blipFill>
            <a:blip r:embed="rId21"/>
            <a:stretch>
              <a:fillRect/>
            </a:stretch>
          </p:blipFill>
          <p:spPr>
            <a:xfrm>
              <a:off x="1962" y="3614"/>
              <a:ext cx="240" cy="336"/>
            </a:xfrm>
            <a:prstGeom prst="rect">
              <a:avLst/>
            </a:prstGeom>
            <a:noFill/>
            <a:ln w="9525">
              <a:noFill/>
            </a:ln>
          </p:spPr>
        </p:pic>
        <p:sp>
          <p:nvSpPr>
            <p:cNvPr id="78876" name="Rectangle 740"/>
            <p:cNvSpPr/>
            <p:nvPr/>
          </p:nvSpPr>
          <p:spPr>
            <a:xfrm>
              <a:off x="4852" y="3493"/>
              <a:ext cx="296" cy="297"/>
            </a:xfrm>
            <a:prstGeom prst="rect">
              <a:avLst/>
            </a:prstGeom>
            <a:noFill/>
            <a:ln w="9525">
              <a:noFill/>
            </a:ln>
          </p:spPr>
          <p:txBody>
            <a:bodyPr anchor="t">
              <a:spAutoFit/>
            </a:bodyPr>
            <a:p>
              <a:pPr>
                <a:spcBef>
                  <a:spcPct val="50000"/>
                </a:spcBef>
              </a:pPr>
              <a:r>
                <a:rPr lang="en-US" altLang="zh-CN" sz="2000" i="1">
                  <a:solidFill>
                    <a:srgbClr val="000000"/>
                  </a:solidFill>
                  <a:latin typeface="Times New Roman" panose="02020603050405020304" pitchFamily="18" charset="0"/>
                  <a:ea typeface="宋体" panose="02010600030101010101" pitchFamily="2" charset="-122"/>
                  <a:sym typeface="Arial" panose="020B0604020202020204" pitchFamily="34" charset="0"/>
                </a:rPr>
                <a:t>x</a:t>
              </a:r>
              <a:endParaRPr lang="zh-CN" altLang="zh-CN" sz="110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8877" name="Rectangle 742"/>
            <p:cNvSpPr/>
            <p:nvPr/>
          </p:nvSpPr>
          <p:spPr>
            <a:xfrm>
              <a:off x="1318" y="2910"/>
              <a:ext cx="275" cy="297"/>
            </a:xfrm>
            <a:prstGeom prst="rect">
              <a:avLst/>
            </a:prstGeom>
            <a:noFill/>
            <a:ln w="9525">
              <a:noFill/>
            </a:ln>
          </p:spPr>
          <p:txBody>
            <a:bodyPr anchor="t">
              <a:spAutoFit/>
            </a:bodyPr>
            <a:p>
              <a:pPr>
                <a:spcBef>
                  <a:spcPct val="50000"/>
                </a:spcBef>
              </a:pPr>
              <a:r>
                <a:rPr lang="en-US" altLang="zh-CN" sz="2000" i="1">
                  <a:solidFill>
                    <a:srgbClr val="000000"/>
                  </a:solidFill>
                  <a:latin typeface="Times New Roman" panose="02020603050405020304" pitchFamily="18" charset="0"/>
                  <a:ea typeface="宋体" panose="02010600030101010101" pitchFamily="2" charset="-122"/>
                  <a:sym typeface="Arial" panose="020B0604020202020204" pitchFamily="34" charset="0"/>
                </a:rPr>
                <a:t>y</a:t>
              </a:r>
              <a:endParaRPr lang="zh-CN" altLang="zh-CN" sz="110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8878" name="Oval 744"/>
            <p:cNvSpPr/>
            <p:nvPr/>
          </p:nvSpPr>
          <p:spPr>
            <a:xfrm>
              <a:off x="906" y="3528"/>
              <a:ext cx="128" cy="47"/>
            </a:xfrm>
            <a:prstGeom prst="ellipse">
              <a:avLst/>
            </a:prstGeom>
            <a:solidFill>
              <a:srgbClr val="000000"/>
            </a:solidFill>
            <a:ln w="9525" cap="flat" cmpd="sng">
              <a:solidFill>
                <a:srgbClr val="000000"/>
              </a:solidFill>
              <a:prstDash val="solid"/>
              <a:round/>
              <a:headEnd type="none" w="med" len="med"/>
              <a:tailEnd type="none" w="med" len="med"/>
            </a:ln>
          </p:spPr>
          <p:txBody>
            <a:bodyPr anchor="t"/>
            <a:p>
              <a:endPar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8879" name="Oval 746"/>
            <p:cNvSpPr/>
            <p:nvPr/>
          </p:nvSpPr>
          <p:spPr>
            <a:xfrm>
              <a:off x="1977" y="3528"/>
              <a:ext cx="129" cy="47"/>
            </a:xfrm>
            <a:prstGeom prst="ellipse">
              <a:avLst/>
            </a:prstGeom>
            <a:solidFill>
              <a:srgbClr val="000000"/>
            </a:solidFill>
            <a:ln w="9525" cap="flat" cmpd="sng">
              <a:solidFill>
                <a:srgbClr val="000000"/>
              </a:solidFill>
              <a:prstDash val="solid"/>
              <a:round/>
              <a:headEnd type="none" w="med" len="med"/>
              <a:tailEnd type="none" w="med" len="med"/>
            </a:ln>
          </p:spPr>
          <p:txBody>
            <a:bodyPr anchor="t"/>
            <a:p>
              <a:endPar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8880" name="Oval 748"/>
            <p:cNvSpPr/>
            <p:nvPr/>
          </p:nvSpPr>
          <p:spPr>
            <a:xfrm>
              <a:off x="3081" y="3528"/>
              <a:ext cx="129" cy="47"/>
            </a:xfrm>
            <a:prstGeom prst="ellipse">
              <a:avLst/>
            </a:prstGeom>
            <a:solidFill>
              <a:srgbClr val="000000"/>
            </a:solidFill>
            <a:ln w="9525" cap="flat" cmpd="sng">
              <a:solidFill>
                <a:srgbClr val="000000"/>
              </a:solidFill>
              <a:prstDash val="solid"/>
              <a:round/>
              <a:headEnd type="none" w="med" len="med"/>
              <a:tailEnd type="none" w="med" len="med"/>
            </a:ln>
          </p:spPr>
          <p:txBody>
            <a:bodyPr anchor="t"/>
            <a:p>
              <a:endPar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8881" name="Oval 750"/>
            <p:cNvSpPr/>
            <p:nvPr/>
          </p:nvSpPr>
          <p:spPr>
            <a:xfrm>
              <a:off x="4184" y="3528"/>
              <a:ext cx="130" cy="47"/>
            </a:xfrm>
            <a:prstGeom prst="ellipse">
              <a:avLst/>
            </a:prstGeom>
            <a:solidFill>
              <a:srgbClr val="000000"/>
            </a:solidFill>
            <a:ln w="9525" cap="flat" cmpd="sng">
              <a:solidFill>
                <a:srgbClr val="000000"/>
              </a:solidFill>
              <a:prstDash val="solid"/>
              <a:round/>
              <a:headEnd type="none" w="med" len="med"/>
              <a:tailEnd type="none" w="med" len="med"/>
            </a:ln>
          </p:spPr>
          <p:txBody>
            <a:bodyPr anchor="t"/>
            <a:p>
              <a:endPar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8882" name="Line 752"/>
            <p:cNvSpPr/>
            <p:nvPr/>
          </p:nvSpPr>
          <p:spPr>
            <a:xfrm>
              <a:off x="2586" y="3246"/>
              <a:ext cx="0" cy="601"/>
            </a:xfrm>
            <a:prstGeom prst="line">
              <a:avLst/>
            </a:prstGeom>
            <a:ln w="38100" cap="flat" cmpd="sng">
              <a:solidFill>
                <a:srgbClr val="F90D40"/>
              </a:solidFill>
              <a:prstDash val="solid"/>
              <a:round/>
              <a:headEnd type="triangle" w="med" len="med"/>
              <a:tailEnd type="triangl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78883" name="Line 754"/>
            <p:cNvSpPr/>
            <p:nvPr/>
          </p:nvSpPr>
          <p:spPr>
            <a:xfrm>
              <a:off x="3146" y="3551"/>
              <a:ext cx="0" cy="492"/>
            </a:xfrm>
            <a:prstGeom prst="line">
              <a:avLst/>
            </a:prstGeom>
            <a:ln w="9525" cap="flat" cmpd="sng">
              <a:solidFill>
                <a:srgbClr val="000000"/>
              </a:solidFill>
              <a:prstDash val="sysDot"/>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78884" name="Line 756"/>
            <p:cNvSpPr/>
            <p:nvPr/>
          </p:nvSpPr>
          <p:spPr>
            <a:xfrm>
              <a:off x="4249" y="3551"/>
              <a:ext cx="0" cy="492"/>
            </a:xfrm>
            <a:prstGeom prst="line">
              <a:avLst/>
            </a:prstGeom>
            <a:ln w="9525" cap="flat" cmpd="sng">
              <a:solidFill>
                <a:srgbClr val="000000"/>
              </a:solidFill>
              <a:prstDash val="sysDot"/>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78885" name="Line 758"/>
            <p:cNvSpPr/>
            <p:nvPr/>
          </p:nvSpPr>
          <p:spPr>
            <a:xfrm>
              <a:off x="3137" y="3926"/>
              <a:ext cx="1129" cy="0"/>
            </a:xfrm>
            <a:prstGeom prst="line">
              <a:avLst/>
            </a:prstGeom>
            <a:ln w="38100" cap="flat" cmpd="sng">
              <a:solidFill>
                <a:srgbClr val="000000"/>
              </a:solidFill>
              <a:prstDash val="solid"/>
              <a:round/>
              <a:headEnd type="triangle" w="med" len="med"/>
              <a:tailEnd type="triangle" w="med" len="med"/>
            </a:ln>
          </p:spPr>
          <p:txBody>
            <a:bodyPr anchor="t"/>
            <a:p>
              <a:endParaRPr lang="zh-CN" altLang="en-US" dirty="0">
                <a:latin typeface="Arial" panose="020B0604020202020204" pitchFamily="34" charset="0"/>
                <a:ea typeface="宋体" panose="02010600030101010101" pitchFamily="2" charset="-122"/>
              </a:endParaRPr>
            </a:p>
          </p:txBody>
        </p:sp>
        <p:pic>
          <p:nvPicPr>
            <p:cNvPr id="78886" name="Picture 280"/>
            <p:cNvPicPr>
              <a:picLocks noChangeAspect="1"/>
            </p:cNvPicPr>
            <p:nvPr/>
          </p:nvPicPr>
          <p:blipFill>
            <a:blip r:embed="rId22"/>
            <a:stretch>
              <a:fillRect/>
            </a:stretch>
          </p:blipFill>
          <p:spPr>
            <a:xfrm>
              <a:off x="3642" y="3925"/>
              <a:ext cx="283" cy="361"/>
            </a:xfrm>
            <a:prstGeom prst="rect">
              <a:avLst/>
            </a:prstGeom>
            <a:noFill/>
            <a:ln w="9525">
              <a:noFill/>
            </a:ln>
          </p:spPr>
        </p:pic>
        <p:sp>
          <p:nvSpPr>
            <p:cNvPr id="78887" name="AutoShape 760"/>
            <p:cNvSpPr/>
            <p:nvPr/>
          </p:nvSpPr>
          <p:spPr>
            <a:xfrm>
              <a:off x="4145" y="3179"/>
              <a:ext cx="609" cy="222"/>
            </a:xfrm>
            <a:prstGeom prst="wedgeEllipseCallout">
              <a:avLst>
                <a:gd name="adj1" fmla="val -30546"/>
                <a:gd name="adj2" fmla="val 88889"/>
              </a:avLst>
            </a:prstGeom>
            <a:solidFill>
              <a:srgbClr val="F90D40"/>
            </a:solidFill>
            <a:ln w="9525" cap="flat" cmpd="sng">
              <a:solidFill>
                <a:srgbClr val="000000"/>
              </a:solidFill>
              <a:prstDash val="solid"/>
              <a:miter/>
              <a:headEnd type="none" w="med" len="med"/>
              <a:tailEnd type="none" w="med" len="med"/>
            </a:ln>
          </p:spPr>
          <p:txBody>
            <a:bodyPr wrap="none" anchor="ctr"/>
            <a:p>
              <a:pPr algn="ctr"/>
              <a:r>
                <a:rPr lang="zh-CN" altLang="en-US" sz="2000">
                  <a:solidFill>
                    <a:srgbClr val="FFFFFF"/>
                  </a:solidFill>
                  <a:latin typeface="Times New Roman" panose="02020603050405020304" pitchFamily="18" charset="0"/>
                  <a:ea typeface="宋体" panose="02010600030101010101" pitchFamily="2" charset="-122"/>
                  <a:sym typeface="Arial" panose="020B0604020202020204" pitchFamily="34" charset="0"/>
                </a:rPr>
                <a:t>波节</a:t>
              </a:r>
              <a:endParaRPr lang="zh-CN" altLang="zh-CN" sz="120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8888" name="AutoShape 762"/>
            <p:cNvSpPr/>
            <p:nvPr/>
          </p:nvSpPr>
          <p:spPr>
            <a:xfrm>
              <a:off x="2310" y="2896"/>
              <a:ext cx="900" cy="201"/>
            </a:xfrm>
            <a:prstGeom prst="wedgeEllipseCallout">
              <a:avLst>
                <a:gd name="adj1" fmla="val -17870"/>
                <a:gd name="adj2" fmla="val 110273"/>
              </a:avLst>
            </a:prstGeom>
            <a:solidFill>
              <a:srgbClr val="F90D40"/>
            </a:solidFill>
            <a:ln w="9525" cap="flat" cmpd="sng">
              <a:solidFill>
                <a:srgbClr val="000000"/>
              </a:solidFill>
              <a:prstDash val="solid"/>
              <a:miter/>
              <a:headEnd type="none" w="med" len="med"/>
              <a:tailEnd type="none" w="med" len="med"/>
            </a:ln>
          </p:spPr>
          <p:txBody>
            <a:bodyPr wrap="none" anchor="ctr"/>
            <a:p>
              <a:pPr algn="ctr"/>
              <a:r>
                <a:rPr lang="zh-CN" altLang="en-US" sz="2000" dirty="0">
                  <a:solidFill>
                    <a:srgbClr val="FFFFFF"/>
                  </a:solidFill>
                  <a:latin typeface="Times New Roman" panose="02020603050405020304" pitchFamily="18" charset="0"/>
                  <a:ea typeface="宋体" panose="02010600030101010101" pitchFamily="2" charset="-122"/>
                  <a:sym typeface="Arial" panose="020B0604020202020204" pitchFamily="34" charset="0"/>
                </a:rPr>
                <a:t>波腹</a:t>
              </a:r>
              <a:endParaRPr lang="zh-CN" altLang="zh-CN" sz="12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pic>
          <p:nvPicPr>
            <p:cNvPr id="78889" name="Picture 282"/>
            <p:cNvPicPr>
              <a:picLocks noChangeAspect="1"/>
            </p:cNvPicPr>
            <p:nvPr/>
          </p:nvPicPr>
          <p:blipFill>
            <a:blip r:embed="rId23"/>
            <a:stretch>
              <a:fillRect/>
            </a:stretch>
          </p:blipFill>
          <p:spPr>
            <a:xfrm>
              <a:off x="3076" y="3550"/>
              <a:ext cx="394" cy="377"/>
            </a:xfrm>
            <a:prstGeom prst="rect">
              <a:avLst/>
            </a:prstGeom>
            <a:noFill/>
            <a:ln w="9525">
              <a:noFill/>
            </a:ln>
          </p:spPr>
        </p:pic>
        <p:pic>
          <p:nvPicPr>
            <p:cNvPr id="78890" name="Picture 284"/>
            <p:cNvPicPr>
              <a:picLocks noChangeAspect="1"/>
            </p:cNvPicPr>
            <p:nvPr/>
          </p:nvPicPr>
          <p:blipFill>
            <a:blip r:embed="rId24"/>
            <a:stretch>
              <a:fillRect/>
            </a:stretch>
          </p:blipFill>
          <p:spPr>
            <a:xfrm>
              <a:off x="4276" y="3547"/>
              <a:ext cx="374" cy="377"/>
            </a:xfrm>
            <a:prstGeom prst="rect">
              <a:avLst/>
            </a:prstGeom>
            <a:noFill/>
            <a:ln w="9525">
              <a:noFill/>
            </a:ln>
          </p:spPr>
        </p:pic>
        <p:grpSp>
          <p:nvGrpSpPr>
            <p:cNvPr id="78891" name="Group -737"/>
            <p:cNvGrpSpPr/>
            <p:nvPr/>
          </p:nvGrpSpPr>
          <p:grpSpPr>
            <a:xfrm>
              <a:off x="698" y="3569"/>
              <a:ext cx="360" cy="336"/>
              <a:chOff x="504" y="2592"/>
              <a:chExt cx="360" cy="336"/>
            </a:xfrm>
          </p:grpSpPr>
          <p:pic>
            <p:nvPicPr>
              <p:cNvPr id="78892" name="Picture 286"/>
              <p:cNvPicPr>
                <a:picLocks noChangeAspect="1"/>
              </p:cNvPicPr>
              <p:nvPr/>
            </p:nvPicPr>
            <p:blipFill>
              <a:blip r:embed="rId21"/>
              <a:stretch>
                <a:fillRect/>
              </a:stretch>
            </p:blipFill>
            <p:spPr>
              <a:xfrm>
                <a:off x="624" y="2592"/>
                <a:ext cx="240" cy="336"/>
              </a:xfrm>
              <a:prstGeom prst="rect">
                <a:avLst/>
              </a:prstGeom>
              <a:noFill/>
              <a:ln w="9525">
                <a:noFill/>
              </a:ln>
            </p:spPr>
          </p:pic>
          <p:pic>
            <p:nvPicPr>
              <p:cNvPr id="78893" name="Picture 288"/>
              <p:cNvPicPr>
                <a:picLocks noChangeAspect="1"/>
              </p:cNvPicPr>
              <p:nvPr/>
            </p:nvPicPr>
            <p:blipFill>
              <a:blip r:embed="rId25"/>
              <a:stretch>
                <a:fillRect/>
              </a:stretch>
            </p:blipFill>
            <p:spPr>
              <a:xfrm>
                <a:off x="504" y="2728"/>
                <a:ext cx="144" cy="86"/>
              </a:xfrm>
              <a:prstGeom prst="rect">
                <a:avLst/>
              </a:prstGeom>
              <a:noFill/>
              <a:ln w="9525">
                <a:noFill/>
              </a:ln>
            </p:spPr>
          </p:pic>
        </p:grpSp>
      </p:grpSp>
    </p:spTree>
    <p:custDataLst>
      <p:tags r:id="rId26"/>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ppt_w</p:attrName>
                                        </p:attrNameLst>
                                      </p:cBhvr>
                                      <p:tavLst>
                                        <p:tav tm="0">
                                          <p:val>
                                            <p:fltVal val="0.000000"/>
                                          </p:val>
                                        </p:tav>
                                        <p:tav tm="100000">
                                          <p:val>
                                            <p:strVal val="#ppt_w"/>
                                          </p:val>
                                        </p:tav>
                                      </p:tavLst>
                                    </p:anim>
                                    <p:anim calcmode="lin" valueType="num">
                                      <p:cBhvr>
                                        <p:cTn id="8" dur="500" fill="hold"/>
                                        <p:tgtEl>
                                          <p:spTgt spid="9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86022"/>
                                        </p:tgtEl>
                                        <p:attrNameLst>
                                          <p:attrName>style.visibility</p:attrName>
                                        </p:attrNameLst>
                                      </p:cBhvr>
                                      <p:to>
                                        <p:strVal val="visible"/>
                                      </p:to>
                                    </p:set>
                                    <p:animEffect transition="in" filter="blinds(horizontal)">
                                      <p:cBhvr>
                                        <p:cTn id="13" dur="500"/>
                                        <p:tgtEl>
                                          <p:spTgt spid="860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iterate type="lt">
                                    <p:tmPct val="100000"/>
                                  </p:iterate>
                                  <p:childTnLst>
                                    <p:set>
                                      <p:cBhvr>
                                        <p:cTn id="17" dur="1" fill="hold">
                                          <p:stCondLst>
                                            <p:cond delay="0"/>
                                          </p:stCondLst>
                                        </p:cTn>
                                        <p:tgtEl>
                                          <p:spTgt spid="95"/>
                                        </p:tgtEl>
                                        <p:attrNameLst>
                                          <p:attrName>style.visibility</p:attrName>
                                        </p:attrNameLst>
                                      </p:cBhvr>
                                      <p:to>
                                        <p:strVal val="visible"/>
                                      </p:to>
                                    </p:set>
                                    <p:animEffect transition="in" filter="dissolve">
                                      <p:cBhvr>
                                        <p:cTn id="18" dur="75"/>
                                        <p:tgtEl>
                                          <p:spTgt spid="9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6024"/>
                                        </p:tgtEl>
                                        <p:attrNameLst>
                                          <p:attrName>style.visibility</p:attrName>
                                        </p:attrNameLst>
                                      </p:cBhvr>
                                      <p:to>
                                        <p:strVal val="visible"/>
                                      </p:to>
                                    </p:set>
                                    <p:animEffect transition="in" filter="blinds(horizontal)">
                                      <p:cBhvr>
                                        <p:cTn id="23" dur="500"/>
                                        <p:tgtEl>
                                          <p:spTgt spid="8602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6026"/>
                                        </p:tgtEl>
                                        <p:attrNameLst>
                                          <p:attrName>style.visibility</p:attrName>
                                        </p:attrNameLst>
                                      </p:cBhvr>
                                      <p:to>
                                        <p:strVal val="visible"/>
                                      </p:to>
                                    </p:set>
                                    <p:animEffect transition="in" filter="blinds(horizontal)">
                                      <p:cBhvr>
                                        <p:cTn id="33" dur="500"/>
                                        <p:tgtEl>
                                          <p:spTgt spid="8602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86027"/>
                                        </p:tgtEl>
                                        <p:attrNameLst>
                                          <p:attrName>style.visibility</p:attrName>
                                        </p:attrNameLst>
                                      </p:cBhvr>
                                      <p:to>
                                        <p:strVal val="visible"/>
                                      </p:to>
                                    </p:set>
                                    <p:animEffect transition="in" filter="blinds(horizontal)">
                                      <p:cBhvr>
                                        <p:cTn id="38" dur="500"/>
                                        <p:tgtEl>
                                          <p:spTgt spid="86027"/>
                                        </p:tgtEl>
                                      </p:cBhvr>
                                    </p:animEffect>
                                  </p:childTnLst>
                                </p:cTn>
                              </p:par>
                            </p:childTnLst>
                          </p:cTn>
                        </p:par>
                        <p:par>
                          <p:cTn id="39" fill="hold">
                            <p:stCondLst>
                              <p:cond delay="500"/>
                            </p:stCondLst>
                            <p:childTnLst>
                              <p:par>
                                <p:cTn id="40" presetID="3" presetClass="entr" presetSubtype="10" fill="hold" nodeType="afterEffect">
                                  <p:stCondLst>
                                    <p:cond delay="0"/>
                                  </p:stCondLst>
                                  <p:childTnLst>
                                    <p:set>
                                      <p:cBhvr>
                                        <p:cTn id="41" dur="1" fill="hold">
                                          <p:stCondLst>
                                            <p:cond delay="0"/>
                                          </p:stCondLst>
                                        </p:cTn>
                                        <p:tgtEl>
                                          <p:spTgt spid="86030"/>
                                        </p:tgtEl>
                                        <p:attrNameLst>
                                          <p:attrName>style.visibility</p:attrName>
                                        </p:attrNameLst>
                                      </p:cBhvr>
                                      <p:to>
                                        <p:strVal val="visible"/>
                                      </p:to>
                                    </p:set>
                                    <p:animEffect transition="in" filter="blinds(horizontal)">
                                      <p:cBhvr>
                                        <p:cTn id="42" dur="500"/>
                                        <p:tgtEl>
                                          <p:spTgt spid="8603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8373"/>
                                        </p:tgtEl>
                                        <p:attrNameLst>
                                          <p:attrName>style.visibility</p:attrName>
                                        </p:attrNameLst>
                                      </p:cBhvr>
                                      <p:to>
                                        <p:strVal val="visible"/>
                                      </p:to>
                                    </p:set>
                                    <p:animEffect transition="in" filter="blinds(horizontal)">
                                      <p:cBhvr>
                                        <p:cTn id="47" dur="500"/>
                                        <p:tgtEl>
                                          <p:spTgt spid="5837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86028"/>
                                        </p:tgtEl>
                                        <p:attrNameLst>
                                          <p:attrName>style.visibility</p:attrName>
                                        </p:attrNameLst>
                                      </p:cBhvr>
                                      <p:to>
                                        <p:strVal val="visible"/>
                                      </p:to>
                                    </p:set>
                                    <p:animEffect transition="in" filter="blinds(horizontal)">
                                      <p:cBhvr>
                                        <p:cTn id="52" dur="500"/>
                                        <p:tgtEl>
                                          <p:spTgt spid="8602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86029"/>
                                        </p:tgtEl>
                                        <p:attrNameLst>
                                          <p:attrName>style.visibility</p:attrName>
                                        </p:attrNameLst>
                                      </p:cBhvr>
                                      <p:to>
                                        <p:strVal val="visible"/>
                                      </p:to>
                                    </p:set>
                                    <p:animEffect transition="in" filter="blinds(horizontal)">
                                      <p:cBhvr>
                                        <p:cTn id="57" dur="500"/>
                                        <p:tgtEl>
                                          <p:spTgt spid="86029"/>
                                        </p:tgtEl>
                                      </p:cBhvr>
                                    </p:animEffect>
                                  </p:childTnLst>
                                </p:cTn>
                              </p:par>
                            </p:childTnLst>
                          </p:cTn>
                        </p:par>
                        <p:par>
                          <p:cTn id="58" fill="hold">
                            <p:stCondLst>
                              <p:cond delay="500"/>
                            </p:stCondLst>
                            <p:childTnLst>
                              <p:par>
                                <p:cTn id="59" presetID="3" presetClass="entr" presetSubtype="10" fill="hold" nodeType="afterEffect">
                                  <p:stCondLst>
                                    <p:cond delay="0"/>
                                  </p:stCondLst>
                                  <p:childTnLst>
                                    <p:set>
                                      <p:cBhvr>
                                        <p:cTn id="60" dur="1" fill="hold">
                                          <p:stCondLst>
                                            <p:cond delay="0"/>
                                          </p:stCondLst>
                                        </p:cTn>
                                        <p:tgtEl>
                                          <p:spTgt spid="86033"/>
                                        </p:tgtEl>
                                        <p:attrNameLst>
                                          <p:attrName>style.visibility</p:attrName>
                                        </p:attrNameLst>
                                      </p:cBhvr>
                                      <p:to>
                                        <p:strVal val="visible"/>
                                      </p:to>
                                    </p:set>
                                    <p:animEffect transition="in" filter="blinds(horizontal)">
                                      <p:cBhvr>
                                        <p:cTn id="61" dur="500"/>
                                        <p:tgtEl>
                                          <p:spTgt spid="8603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blinds(horizontal)">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285"/>
                                        </p:tgtEl>
                                        <p:attrNameLst>
                                          <p:attrName>style.visibility</p:attrName>
                                        </p:attrNameLst>
                                      </p:cBhvr>
                                      <p:to>
                                        <p:strVal val="visible"/>
                                      </p:to>
                                    </p:set>
                                    <p:animEffect transition="in" filter="blinds(horizontal)">
                                      <p:cBhvr>
                                        <p:cTn id="71" dur="500"/>
                                        <p:tgtEl>
                                          <p:spTgt spid="285"/>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strips(downRight)">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18" presetClass="entr" presetSubtype="6" fill="hold"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strips(downRight)">
                                      <p:cBhvr>
                                        <p:cTn id="8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5" grpId="0"/>
      <p:bldP spid="6" grpId="0" bldLvl="0" animBg="1"/>
      <p:bldP spid="58373"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5"/>
          <p:cNvSpPr txBox="1"/>
          <p:nvPr/>
        </p:nvSpPr>
        <p:spPr>
          <a:xfrm>
            <a:off x="122238" y="825500"/>
            <a:ext cx="2592387" cy="523875"/>
          </a:xfrm>
          <a:prstGeom prst="rect">
            <a:avLst/>
          </a:prstGeom>
          <a:noFill/>
          <a:ln w="9525">
            <a:noFill/>
          </a:ln>
        </p:spPr>
        <p:txBody>
          <a:bodyPr anchor="t">
            <a:spAutoFit/>
          </a:bodyPr>
          <a:p>
            <a:pPr>
              <a:spcBef>
                <a:spcPct val="50000"/>
              </a:spcBef>
            </a:pPr>
            <a:r>
              <a:rPr lang="en-US" altLang="zh-CN">
                <a:solidFill>
                  <a:schemeClr val="tx1"/>
                </a:solidFill>
                <a:latin typeface="Times New Roman" panose="02020603050405020304" pitchFamily="18" charset="0"/>
                <a:ea typeface="宋体" panose="02010600030101010101" pitchFamily="2" charset="-122"/>
              </a:rPr>
              <a:t>2</a:t>
            </a:r>
            <a:r>
              <a:rPr lang="zh-CN" altLang="en-US" dirty="0">
                <a:solidFill>
                  <a:schemeClr val="tx1"/>
                </a:solidFill>
                <a:latin typeface="Times New Roman" panose="02020603050405020304" pitchFamily="18" charset="0"/>
                <a:ea typeface="宋体" panose="02010600030101010101" pitchFamily="2" charset="-122"/>
              </a:rPr>
              <a:t>、驻波的相位</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2" name="Text Box 8"/>
          <p:cNvSpPr txBox="1"/>
          <p:nvPr/>
        </p:nvSpPr>
        <p:spPr>
          <a:xfrm>
            <a:off x="581025" y="1590675"/>
            <a:ext cx="7616825" cy="477838"/>
          </a:xfrm>
          <a:prstGeom prst="rect">
            <a:avLst/>
          </a:prstGeom>
          <a:noFill/>
          <a:ln w="19050">
            <a:noFill/>
          </a:ln>
        </p:spPr>
        <p:txBody>
          <a:bodyPr anchor="t">
            <a:spAutoFit/>
          </a:bodyPr>
          <a:p>
            <a:pPr>
              <a:lnSpc>
                <a:spcPct val="90000"/>
              </a:lnSpc>
              <a:spcBef>
                <a:spcPct val="50000"/>
              </a:spcBef>
            </a:pPr>
            <a:r>
              <a:rPr lang="en-US" altLang="zh-CN">
                <a:solidFill>
                  <a:srgbClr val="FF0000"/>
                </a:solidFill>
                <a:latin typeface="Times New Roman" panose="02020603050405020304" pitchFamily="18" charset="0"/>
                <a:ea typeface="宋体" panose="02010600030101010101" pitchFamily="2" charset="-122"/>
                <a:sym typeface="Wingdings" panose="05000000000000000000" pitchFamily="2" charset="2"/>
              </a:rPr>
              <a:t> </a:t>
            </a:r>
            <a:r>
              <a:rPr lang="zh-CN" altLang="en-US" dirty="0">
                <a:latin typeface="Times New Roman" panose="02020603050405020304" pitchFamily="18" charset="0"/>
                <a:ea typeface="宋体" panose="02010600030101010101" pitchFamily="2" charset="-122"/>
              </a:rPr>
              <a:t>相邻两波节之间质点振动同相位。</a:t>
            </a:r>
            <a:endParaRPr lang="zh-CN" altLang="en-US">
              <a:latin typeface="Times New Roman" panose="02020603050405020304" pitchFamily="18" charset="0"/>
              <a:ea typeface="宋体" panose="02010600030101010101" pitchFamily="2" charset="-122"/>
            </a:endParaRPr>
          </a:p>
        </p:txBody>
      </p:sp>
      <p:sp>
        <p:nvSpPr>
          <p:cNvPr id="2" name="Text Box 8"/>
          <p:cNvSpPr txBox="1"/>
          <p:nvPr/>
        </p:nvSpPr>
        <p:spPr>
          <a:xfrm>
            <a:off x="631825" y="2341563"/>
            <a:ext cx="8455025" cy="865187"/>
          </a:xfrm>
          <a:prstGeom prst="rect">
            <a:avLst/>
          </a:prstGeom>
          <a:noFill/>
          <a:ln w="19050">
            <a:noFill/>
          </a:ln>
        </p:spPr>
        <p:txBody>
          <a:bodyPr anchor="t">
            <a:spAutoFit/>
          </a:bodyPr>
          <a:p>
            <a:pPr>
              <a:lnSpc>
                <a:spcPct val="90000"/>
              </a:lnSpc>
              <a:spcBef>
                <a:spcPct val="50000"/>
              </a:spcBef>
            </a:pPr>
            <a:r>
              <a:rPr lang="zh-CN" altLang="en-US" dirty="0">
                <a:solidFill>
                  <a:srgbClr val="FF0000"/>
                </a:solidFill>
                <a:latin typeface="Times New Roman" panose="02020603050405020304" pitchFamily="18" charset="0"/>
                <a:ea typeface="宋体" panose="02010600030101010101" pitchFamily="2" charset="-122"/>
                <a:sym typeface="Wingdings" panose="05000000000000000000" pitchFamily="2" charset="2"/>
              </a:rPr>
              <a:t></a:t>
            </a:r>
            <a:r>
              <a:rPr lang="zh-CN" altLang="en-US" dirty="0">
                <a:latin typeface="Times New Roman" panose="02020603050405020304" pitchFamily="18" charset="0"/>
                <a:ea typeface="宋体" panose="02010600030101010101" pitchFamily="2" charset="-122"/>
                <a:sym typeface="Wingdings" panose="05000000000000000000" pitchFamily="2" charset="2"/>
              </a:rPr>
              <a:t> </a:t>
            </a:r>
            <a:r>
              <a:rPr lang="zh-CN" altLang="en-US" dirty="0">
                <a:latin typeface="Times New Roman" panose="02020603050405020304" pitchFamily="18" charset="0"/>
                <a:ea typeface="宋体" panose="02010600030101010101" pitchFamily="2" charset="-122"/>
              </a:rPr>
              <a:t>任一波节两侧振动相位相反，在</a:t>
            </a:r>
            <a:r>
              <a:rPr lang="zh-CN" altLang="en-US" dirty="0">
                <a:solidFill>
                  <a:srgbClr val="FF0000"/>
                </a:solidFill>
                <a:latin typeface="Times New Roman" panose="02020603050405020304" pitchFamily="18" charset="0"/>
                <a:ea typeface="宋体" panose="02010600030101010101" pitchFamily="2" charset="-122"/>
              </a:rPr>
              <a:t>波节</a:t>
            </a:r>
            <a:r>
              <a:rPr lang="zh-CN" altLang="en-US" dirty="0">
                <a:latin typeface="Times New Roman" panose="02020603050405020304" pitchFamily="18" charset="0"/>
                <a:ea typeface="宋体" panose="02010600030101010101" pitchFamily="2" charset="-122"/>
              </a:rPr>
              <a:t>处产生</a:t>
            </a:r>
            <a:r>
              <a:rPr lang="zh-CN" altLang="en-US" dirty="0">
                <a:solidFill>
                  <a:srgbClr val="EF6E17"/>
                </a:solidFill>
                <a:latin typeface="Times New Roman" panose="02020603050405020304" pitchFamily="18" charset="0"/>
                <a:ea typeface="宋体" panose="02010600030101010101" pitchFamily="2" charset="-122"/>
              </a:rPr>
              <a:t> </a:t>
            </a:r>
            <a:r>
              <a:rPr lang="en-US" altLang="zh-CN" i="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a:solidFill>
                  <a:srgbClr val="FF0000"/>
                </a:solidFill>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的</a:t>
            </a:r>
            <a:r>
              <a:rPr lang="zh-CN" altLang="en-US" dirty="0">
                <a:solidFill>
                  <a:srgbClr val="FF0000"/>
                </a:solidFill>
                <a:latin typeface="Times New Roman" panose="02020603050405020304" pitchFamily="18" charset="0"/>
                <a:ea typeface="宋体" panose="02010600030101010101" pitchFamily="2" charset="-122"/>
              </a:rPr>
              <a:t>相位跃变</a:t>
            </a:r>
            <a:r>
              <a:rPr lang="zh-CN" altLang="en-US" dirty="0">
                <a:solidFill>
                  <a:srgbClr val="CC0000"/>
                </a:solidFill>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a:t>
            </a:r>
            <a:endParaRPr lang="zh-CN" altLang="en-US">
              <a:latin typeface="Times New Roman" panose="02020603050405020304" pitchFamily="18" charset="0"/>
              <a:ea typeface="宋体" panose="02010600030101010101" pitchFamily="2" charset="-122"/>
            </a:endParaRPr>
          </a:p>
        </p:txBody>
      </p:sp>
      <p:grpSp>
        <p:nvGrpSpPr>
          <p:cNvPr id="285" name="Group -739"/>
          <p:cNvGrpSpPr/>
          <p:nvPr/>
        </p:nvGrpSpPr>
        <p:grpSpPr>
          <a:xfrm>
            <a:off x="3890963" y="3397250"/>
            <a:ext cx="4824412" cy="1865313"/>
            <a:chOff x="669" y="2896"/>
            <a:chExt cx="4479" cy="1390"/>
          </a:xfrm>
        </p:grpSpPr>
        <p:pic>
          <p:nvPicPr>
            <p:cNvPr id="79877" name="Picture 276"/>
            <p:cNvPicPr>
              <a:picLocks noChangeAspect="1"/>
            </p:cNvPicPr>
            <p:nvPr/>
          </p:nvPicPr>
          <p:blipFill>
            <a:blip r:embed="rId1"/>
            <a:stretch>
              <a:fillRect/>
            </a:stretch>
          </p:blipFill>
          <p:spPr>
            <a:xfrm>
              <a:off x="930" y="3230"/>
              <a:ext cx="3344" cy="627"/>
            </a:xfrm>
            <a:prstGeom prst="rect">
              <a:avLst/>
            </a:prstGeom>
            <a:noFill/>
            <a:ln w="9525">
              <a:noFill/>
            </a:ln>
          </p:spPr>
        </p:pic>
        <p:sp>
          <p:nvSpPr>
            <p:cNvPr id="79878" name="Line 736"/>
            <p:cNvSpPr/>
            <p:nvPr/>
          </p:nvSpPr>
          <p:spPr>
            <a:xfrm>
              <a:off x="669" y="3551"/>
              <a:ext cx="4326" cy="0"/>
            </a:xfrm>
            <a:prstGeom prst="line">
              <a:avLst/>
            </a:prstGeom>
            <a:ln w="38100" cap="flat" cmpd="sng">
              <a:solidFill>
                <a:srgbClr val="0000FF"/>
              </a:solidFill>
              <a:prstDash val="solid"/>
              <a:round/>
              <a:headEnd type="none" w="med" len="med"/>
              <a:tailEnd type="triangl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79879" name="Line 738"/>
            <p:cNvSpPr/>
            <p:nvPr/>
          </p:nvSpPr>
          <p:spPr>
            <a:xfrm flipV="1">
              <a:off x="1508" y="3106"/>
              <a:ext cx="0" cy="843"/>
            </a:xfrm>
            <a:prstGeom prst="line">
              <a:avLst/>
            </a:prstGeom>
            <a:ln w="38100" cap="flat" cmpd="sng">
              <a:solidFill>
                <a:srgbClr val="0000FF"/>
              </a:solidFill>
              <a:prstDash val="solid"/>
              <a:round/>
              <a:headEnd type="none" w="med" len="med"/>
              <a:tailEnd type="triangle" w="med" len="med"/>
            </a:ln>
          </p:spPr>
          <p:txBody>
            <a:bodyPr anchor="t"/>
            <a:p>
              <a:endParaRPr lang="zh-CN" altLang="en-US" dirty="0">
                <a:latin typeface="Arial" panose="020B0604020202020204" pitchFamily="34" charset="0"/>
                <a:ea typeface="宋体" panose="02010600030101010101" pitchFamily="2" charset="-122"/>
              </a:endParaRPr>
            </a:p>
          </p:txBody>
        </p:sp>
        <p:pic>
          <p:nvPicPr>
            <p:cNvPr id="79880" name="Picture 278"/>
            <p:cNvPicPr>
              <a:picLocks noChangeAspect="1"/>
            </p:cNvPicPr>
            <p:nvPr/>
          </p:nvPicPr>
          <p:blipFill>
            <a:blip r:embed="rId2"/>
            <a:stretch>
              <a:fillRect/>
            </a:stretch>
          </p:blipFill>
          <p:spPr>
            <a:xfrm>
              <a:off x="1962" y="3614"/>
              <a:ext cx="240" cy="336"/>
            </a:xfrm>
            <a:prstGeom prst="rect">
              <a:avLst/>
            </a:prstGeom>
            <a:noFill/>
            <a:ln w="9525">
              <a:noFill/>
            </a:ln>
          </p:spPr>
        </p:pic>
        <p:sp>
          <p:nvSpPr>
            <p:cNvPr id="79881" name="Rectangle 740"/>
            <p:cNvSpPr/>
            <p:nvPr/>
          </p:nvSpPr>
          <p:spPr>
            <a:xfrm>
              <a:off x="4852" y="3493"/>
              <a:ext cx="296" cy="297"/>
            </a:xfrm>
            <a:prstGeom prst="rect">
              <a:avLst/>
            </a:prstGeom>
            <a:noFill/>
            <a:ln w="9525">
              <a:noFill/>
            </a:ln>
          </p:spPr>
          <p:txBody>
            <a:bodyPr anchor="t">
              <a:spAutoFit/>
            </a:bodyPr>
            <a:p>
              <a:pPr>
                <a:spcBef>
                  <a:spcPct val="50000"/>
                </a:spcBef>
              </a:pPr>
              <a:r>
                <a:rPr lang="en-US" altLang="zh-CN" sz="2000" i="1">
                  <a:solidFill>
                    <a:srgbClr val="000000"/>
                  </a:solidFill>
                  <a:latin typeface="Times New Roman" panose="02020603050405020304" pitchFamily="18" charset="0"/>
                  <a:ea typeface="宋体" panose="02010600030101010101" pitchFamily="2" charset="-122"/>
                  <a:sym typeface="Arial" panose="020B0604020202020204" pitchFamily="34" charset="0"/>
                </a:rPr>
                <a:t>x</a:t>
              </a:r>
              <a:endParaRPr lang="zh-CN" altLang="zh-CN" sz="110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9882" name="Rectangle 742"/>
            <p:cNvSpPr/>
            <p:nvPr/>
          </p:nvSpPr>
          <p:spPr>
            <a:xfrm>
              <a:off x="1318" y="2910"/>
              <a:ext cx="275" cy="297"/>
            </a:xfrm>
            <a:prstGeom prst="rect">
              <a:avLst/>
            </a:prstGeom>
            <a:noFill/>
            <a:ln w="9525">
              <a:noFill/>
            </a:ln>
          </p:spPr>
          <p:txBody>
            <a:bodyPr anchor="t">
              <a:spAutoFit/>
            </a:bodyPr>
            <a:p>
              <a:pPr>
                <a:spcBef>
                  <a:spcPct val="50000"/>
                </a:spcBef>
              </a:pPr>
              <a:r>
                <a:rPr lang="en-US" altLang="zh-CN" sz="2000" i="1">
                  <a:solidFill>
                    <a:srgbClr val="000000"/>
                  </a:solidFill>
                  <a:latin typeface="Times New Roman" panose="02020603050405020304" pitchFamily="18" charset="0"/>
                  <a:ea typeface="宋体" panose="02010600030101010101" pitchFamily="2" charset="-122"/>
                  <a:sym typeface="Arial" panose="020B0604020202020204" pitchFamily="34" charset="0"/>
                </a:rPr>
                <a:t>y</a:t>
              </a:r>
              <a:endParaRPr lang="zh-CN" altLang="zh-CN" sz="110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9883" name="Oval 744"/>
            <p:cNvSpPr/>
            <p:nvPr/>
          </p:nvSpPr>
          <p:spPr>
            <a:xfrm>
              <a:off x="906" y="3528"/>
              <a:ext cx="128" cy="47"/>
            </a:xfrm>
            <a:prstGeom prst="ellipse">
              <a:avLst/>
            </a:prstGeom>
            <a:solidFill>
              <a:srgbClr val="000000"/>
            </a:solidFill>
            <a:ln w="9525" cap="flat" cmpd="sng">
              <a:solidFill>
                <a:srgbClr val="000000"/>
              </a:solidFill>
              <a:prstDash val="solid"/>
              <a:round/>
              <a:headEnd type="none" w="med" len="med"/>
              <a:tailEnd type="none" w="med" len="med"/>
            </a:ln>
          </p:spPr>
          <p:txBody>
            <a:bodyPr anchor="t"/>
            <a:p>
              <a:endPar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9884" name="Oval 746"/>
            <p:cNvSpPr/>
            <p:nvPr/>
          </p:nvSpPr>
          <p:spPr>
            <a:xfrm>
              <a:off x="1977" y="3528"/>
              <a:ext cx="129" cy="47"/>
            </a:xfrm>
            <a:prstGeom prst="ellipse">
              <a:avLst/>
            </a:prstGeom>
            <a:solidFill>
              <a:srgbClr val="000000"/>
            </a:solidFill>
            <a:ln w="9525" cap="flat" cmpd="sng">
              <a:solidFill>
                <a:srgbClr val="000000"/>
              </a:solidFill>
              <a:prstDash val="solid"/>
              <a:round/>
              <a:headEnd type="none" w="med" len="med"/>
              <a:tailEnd type="none" w="med" len="med"/>
            </a:ln>
          </p:spPr>
          <p:txBody>
            <a:bodyPr anchor="t"/>
            <a:p>
              <a:endPar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9885" name="Oval 748"/>
            <p:cNvSpPr/>
            <p:nvPr/>
          </p:nvSpPr>
          <p:spPr>
            <a:xfrm>
              <a:off x="3081" y="3528"/>
              <a:ext cx="129" cy="47"/>
            </a:xfrm>
            <a:prstGeom prst="ellipse">
              <a:avLst/>
            </a:prstGeom>
            <a:solidFill>
              <a:srgbClr val="000000"/>
            </a:solidFill>
            <a:ln w="9525" cap="flat" cmpd="sng">
              <a:solidFill>
                <a:srgbClr val="000000"/>
              </a:solidFill>
              <a:prstDash val="solid"/>
              <a:round/>
              <a:headEnd type="none" w="med" len="med"/>
              <a:tailEnd type="none" w="med" len="med"/>
            </a:ln>
          </p:spPr>
          <p:txBody>
            <a:bodyPr anchor="t"/>
            <a:p>
              <a:endPar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9886" name="Oval 750"/>
            <p:cNvSpPr/>
            <p:nvPr/>
          </p:nvSpPr>
          <p:spPr>
            <a:xfrm>
              <a:off x="4184" y="3528"/>
              <a:ext cx="130" cy="47"/>
            </a:xfrm>
            <a:prstGeom prst="ellipse">
              <a:avLst/>
            </a:prstGeom>
            <a:solidFill>
              <a:srgbClr val="000000"/>
            </a:solidFill>
            <a:ln w="9525" cap="flat" cmpd="sng">
              <a:solidFill>
                <a:srgbClr val="000000"/>
              </a:solidFill>
              <a:prstDash val="solid"/>
              <a:round/>
              <a:headEnd type="none" w="med" len="med"/>
              <a:tailEnd type="none" w="med" len="med"/>
            </a:ln>
          </p:spPr>
          <p:txBody>
            <a:bodyPr anchor="t"/>
            <a:p>
              <a:endPar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9887" name="Line 752"/>
            <p:cNvSpPr/>
            <p:nvPr/>
          </p:nvSpPr>
          <p:spPr>
            <a:xfrm>
              <a:off x="2586" y="3246"/>
              <a:ext cx="0" cy="601"/>
            </a:xfrm>
            <a:prstGeom prst="line">
              <a:avLst/>
            </a:prstGeom>
            <a:ln w="38100" cap="flat" cmpd="sng">
              <a:solidFill>
                <a:srgbClr val="F90D40"/>
              </a:solidFill>
              <a:prstDash val="solid"/>
              <a:round/>
              <a:headEnd type="triangle" w="med" len="med"/>
              <a:tailEnd type="triangl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79888" name="Line 754"/>
            <p:cNvSpPr/>
            <p:nvPr/>
          </p:nvSpPr>
          <p:spPr>
            <a:xfrm>
              <a:off x="3146" y="3551"/>
              <a:ext cx="0" cy="492"/>
            </a:xfrm>
            <a:prstGeom prst="line">
              <a:avLst/>
            </a:prstGeom>
            <a:ln w="9525" cap="flat" cmpd="sng">
              <a:solidFill>
                <a:srgbClr val="000000"/>
              </a:solidFill>
              <a:prstDash val="sysDot"/>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79889" name="Line 756"/>
            <p:cNvSpPr/>
            <p:nvPr/>
          </p:nvSpPr>
          <p:spPr>
            <a:xfrm>
              <a:off x="4249" y="3551"/>
              <a:ext cx="0" cy="492"/>
            </a:xfrm>
            <a:prstGeom prst="line">
              <a:avLst/>
            </a:prstGeom>
            <a:ln w="9525" cap="flat" cmpd="sng">
              <a:solidFill>
                <a:srgbClr val="000000"/>
              </a:solidFill>
              <a:prstDash val="sysDot"/>
              <a:round/>
              <a:headEnd type="none" w="med" len="med"/>
              <a:tailEnd type="none" w="med" len="med"/>
            </a:ln>
          </p:spPr>
          <p:txBody>
            <a:bodyPr anchor="t"/>
            <a:p>
              <a:endParaRPr lang="zh-CN" altLang="en-US" dirty="0">
                <a:latin typeface="Arial" panose="020B0604020202020204" pitchFamily="34" charset="0"/>
                <a:ea typeface="宋体" panose="02010600030101010101" pitchFamily="2" charset="-122"/>
              </a:endParaRPr>
            </a:p>
          </p:txBody>
        </p:sp>
        <p:sp>
          <p:nvSpPr>
            <p:cNvPr id="79890" name="Line 758"/>
            <p:cNvSpPr/>
            <p:nvPr/>
          </p:nvSpPr>
          <p:spPr>
            <a:xfrm>
              <a:off x="3137" y="3926"/>
              <a:ext cx="1129" cy="0"/>
            </a:xfrm>
            <a:prstGeom prst="line">
              <a:avLst/>
            </a:prstGeom>
            <a:ln w="38100" cap="flat" cmpd="sng">
              <a:solidFill>
                <a:srgbClr val="000000"/>
              </a:solidFill>
              <a:prstDash val="solid"/>
              <a:round/>
              <a:headEnd type="triangle" w="med" len="med"/>
              <a:tailEnd type="triangle" w="med" len="med"/>
            </a:ln>
          </p:spPr>
          <p:txBody>
            <a:bodyPr anchor="t"/>
            <a:p>
              <a:endParaRPr lang="zh-CN" altLang="en-US" dirty="0">
                <a:latin typeface="Arial" panose="020B0604020202020204" pitchFamily="34" charset="0"/>
                <a:ea typeface="宋体" panose="02010600030101010101" pitchFamily="2" charset="-122"/>
              </a:endParaRPr>
            </a:p>
          </p:txBody>
        </p:sp>
        <p:pic>
          <p:nvPicPr>
            <p:cNvPr id="79891" name="Picture 280"/>
            <p:cNvPicPr>
              <a:picLocks noChangeAspect="1"/>
            </p:cNvPicPr>
            <p:nvPr/>
          </p:nvPicPr>
          <p:blipFill>
            <a:blip r:embed="rId3"/>
            <a:stretch>
              <a:fillRect/>
            </a:stretch>
          </p:blipFill>
          <p:spPr>
            <a:xfrm>
              <a:off x="3642" y="3925"/>
              <a:ext cx="283" cy="361"/>
            </a:xfrm>
            <a:prstGeom prst="rect">
              <a:avLst/>
            </a:prstGeom>
            <a:noFill/>
            <a:ln w="9525">
              <a:noFill/>
            </a:ln>
          </p:spPr>
        </p:pic>
        <p:sp>
          <p:nvSpPr>
            <p:cNvPr id="79892" name="AutoShape 760"/>
            <p:cNvSpPr/>
            <p:nvPr/>
          </p:nvSpPr>
          <p:spPr>
            <a:xfrm>
              <a:off x="4145" y="3179"/>
              <a:ext cx="609" cy="222"/>
            </a:xfrm>
            <a:prstGeom prst="wedgeEllipseCallout">
              <a:avLst>
                <a:gd name="adj1" fmla="val -30546"/>
                <a:gd name="adj2" fmla="val 88889"/>
              </a:avLst>
            </a:prstGeom>
            <a:solidFill>
              <a:srgbClr val="F90D40"/>
            </a:solidFill>
            <a:ln w="9525" cap="flat" cmpd="sng">
              <a:solidFill>
                <a:srgbClr val="000000"/>
              </a:solidFill>
              <a:prstDash val="solid"/>
              <a:miter/>
              <a:headEnd type="none" w="med" len="med"/>
              <a:tailEnd type="none" w="med" len="med"/>
            </a:ln>
          </p:spPr>
          <p:txBody>
            <a:bodyPr wrap="none" anchor="ctr"/>
            <a:p>
              <a:pPr algn="ctr"/>
              <a:r>
                <a:rPr lang="zh-CN" altLang="en-US" sz="2000">
                  <a:solidFill>
                    <a:srgbClr val="FFFFFF"/>
                  </a:solidFill>
                  <a:latin typeface="Times New Roman" panose="02020603050405020304" pitchFamily="18" charset="0"/>
                  <a:ea typeface="宋体" panose="02010600030101010101" pitchFamily="2" charset="-122"/>
                  <a:sym typeface="Arial" panose="020B0604020202020204" pitchFamily="34" charset="0"/>
                </a:rPr>
                <a:t>波节</a:t>
              </a:r>
              <a:endParaRPr lang="zh-CN" altLang="zh-CN" sz="120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79893" name="AutoShape 762"/>
            <p:cNvSpPr/>
            <p:nvPr/>
          </p:nvSpPr>
          <p:spPr>
            <a:xfrm>
              <a:off x="2310" y="2896"/>
              <a:ext cx="900" cy="201"/>
            </a:xfrm>
            <a:prstGeom prst="wedgeEllipseCallout">
              <a:avLst>
                <a:gd name="adj1" fmla="val -17870"/>
                <a:gd name="adj2" fmla="val 110273"/>
              </a:avLst>
            </a:prstGeom>
            <a:solidFill>
              <a:srgbClr val="F90D40"/>
            </a:solidFill>
            <a:ln w="9525" cap="flat" cmpd="sng">
              <a:solidFill>
                <a:srgbClr val="000000"/>
              </a:solidFill>
              <a:prstDash val="solid"/>
              <a:miter/>
              <a:headEnd type="none" w="med" len="med"/>
              <a:tailEnd type="none" w="med" len="med"/>
            </a:ln>
          </p:spPr>
          <p:txBody>
            <a:bodyPr wrap="none" anchor="ctr"/>
            <a:p>
              <a:pPr algn="ctr"/>
              <a:r>
                <a:rPr lang="zh-CN" altLang="en-US" sz="2000" dirty="0">
                  <a:solidFill>
                    <a:srgbClr val="FFFFFF"/>
                  </a:solidFill>
                  <a:latin typeface="Times New Roman" panose="02020603050405020304" pitchFamily="18" charset="0"/>
                  <a:ea typeface="宋体" panose="02010600030101010101" pitchFamily="2" charset="-122"/>
                  <a:sym typeface="Arial" panose="020B0604020202020204" pitchFamily="34" charset="0"/>
                </a:rPr>
                <a:t>波腹</a:t>
              </a:r>
              <a:endParaRPr lang="zh-CN" altLang="zh-CN" sz="12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pic>
          <p:nvPicPr>
            <p:cNvPr id="79894" name="Picture 282"/>
            <p:cNvPicPr>
              <a:picLocks noChangeAspect="1"/>
            </p:cNvPicPr>
            <p:nvPr/>
          </p:nvPicPr>
          <p:blipFill>
            <a:blip r:embed="rId4"/>
            <a:stretch>
              <a:fillRect/>
            </a:stretch>
          </p:blipFill>
          <p:spPr>
            <a:xfrm>
              <a:off x="3076" y="3550"/>
              <a:ext cx="394" cy="377"/>
            </a:xfrm>
            <a:prstGeom prst="rect">
              <a:avLst/>
            </a:prstGeom>
            <a:noFill/>
            <a:ln w="9525">
              <a:noFill/>
            </a:ln>
          </p:spPr>
        </p:pic>
        <p:pic>
          <p:nvPicPr>
            <p:cNvPr id="79895" name="Picture 284"/>
            <p:cNvPicPr>
              <a:picLocks noChangeAspect="1"/>
            </p:cNvPicPr>
            <p:nvPr/>
          </p:nvPicPr>
          <p:blipFill>
            <a:blip r:embed="rId5"/>
            <a:stretch>
              <a:fillRect/>
            </a:stretch>
          </p:blipFill>
          <p:spPr>
            <a:xfrm>
              <a:off x="4276" y="3547"/>
              <a:ext cx="374" cy="377"/>
            </a:xfrm>
            <a:prstGeom prst="rect">
              <a:avLst/>
            </a:prstGeom>
            <a:noFill/>
            <a:ln w="9525">
              <a:noFill/>
            </a:ln>
          </p:spPr>
        </p:pic>
        <p:grpSp>
          <p:nvGrpSpPr>
            <p:cNvPr id="79896" name="Group -737"/>
            <p:cNvGrpSpPr/>
            <p:nvPr/>
          </p:nvGrpSpPr>
          <p:grpSpPr>
            <a:xfrm>
              <a:off x="698" y="3569"/>
              <a:ext cx="360" cy="336"/>
              <a:chOff x="504" y="2592"/>
              <a:chExt cx="360" cy="336"/>
            </a:xfrm>
          </p:grpSpPr>
          <p:pic>
            <p:nvPicPr>
              <p:cNvPr id="79897" name="Picture 286"/>
              <p:cNvPicPr>
                <a:picLocks noChangeAspect="1"/>
              </p:cNvPicPr>
              <p:nvPr/>
            </p:nvPicPr>
            <p:blipFill>
              <a:blip r:embed="rId2"/>
              <a:stretch>
                <a:fillRect/>
              </a:stretch>
            </p:blipFill>
            <p:spPr>
              <a:xfrm>
                <a:off x="624" y="2592"/>
                <a:ext cx="240" cy="336"/>
              </a:xfrm>
              <a:prstGeom prst="rect">
                <a:avLst/>
              </a:prstGeom>
              <a:noFill/>
              <a:ln w="9525">
                <a:noFill/>
              </a:ln>
            </p:spPr>
          </p:pic>
          <p:pic>
            <p:nvPicPr>
              <p:cNvPr id="79898" name="Picture 288"/>
              <p:cNvPicPr>
                <a:picLocks noChangeAspect="1"/>
              </p:cNvPicPr>
              <p:nvPr/>
            </p:nvPicPr>
            <p:blipFill>
              <a:blip r:embed="rId6"/>
              <a:stretch>
                <a:fillRect/>
              </a:stretch>
            </p:blipFill>
            <p:spPr>
              <a:xfrm>
                <a:off x="504" y="2728"/>
                <a:ext cx="144" cy="86"/>
              </a:xfrm>
              <a:prstGeom prst="rect">
                <a:avLst/>
              </a:prstGeom>
              <a:noFill/>
              <a:ln w="9525">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85"/>
                                        </p:tgtEl>
                                        <p:attrNameLst>
                                          <p:attrName>style.visibility</p:attrName>
                                        </p:attrNameLst>
                                      </p:cBhvr>
                                      <p:to>
                                        <p:strVal val="visible"/>
                                      </p:to>
                                    </p:set>
                                    <p:animEffect transition="in" filter="blinds(horizontal)">
                                      <p:cBhvr>
                                        <p:cTn id="11" dur="500"/>
                                        <p:tgtEl>
                                          <p:spTgt spid="28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iterate type="lt">
                                    <p:tmPct val="100000"/>
                                  </p:iterate>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75"/>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iterate type="lt">
                                    <p:tmPct val="100000"/>
                                  </p:iterate>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75"/>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764"/>
          <p:cNvSpPr/>
          <p:nvPr/>
        </p:nvSpPr>
        <p:spPr>
          <a:xfrm>
            <a:off x="193675" y="2271713"/>
            <a:ext cx="8756650" cy="1814512"/>
          </a:xfrm>
          <a:prstGeom prst="rect">
            <a:avLst/>
          </a:prstGeom>
          <a:noFill/>
          <a:ln w="9525">
            <a:noFill/>
          </a:ln>
        </p:spPr>
        <p:txBody>
          <a:bodyPr anchor="t">
            <a:spAutoFit/>
          </a:bodyPr>
          <a:p>
            <a:pPr>
              <a:lnSpc>
                <a:spcPct val="110000"/>
              </a:lnSpc>
              <a:spcBef>
                <a:spcPct val="50000"/>
              </a:spcBef>
              <a:buClr>
                <a:srgbClr val="CC0000"/>
              </a:buClr>
              <a:buFont typeface="Wingdings" panose="05000000000000000000" pitchFamily="2" charset="2"/>
            </a:pPr>
            <a:r>
              <a:rPr lang="zh-CN" altLang="en-US" dirty="0">
                <a:solidFill>
                  <a:srgbClr val="FF0000"/>
                </a:solidFill>
                <a:latin typeface="Arial" panose="020B0604020202020204" pitchFamily="34" charset="0"/>
                <a:ea typeface="宋体" panose="02010600030101010101" pitchFamily="2" charset="-122"/>
                <a:sym typeface="Wingdings" panose="05000000000000000000" pitchFamily="2" charset="2"/>
              </a:rPr>
              <a:t></a:t>
            </a:r>
            <a:r>
              <a:rPr lang="zh-CN" altLang="en-US" b="0" dirty="0">
                <a:solidFill>
                  <a:srgbClr val="FF0000"/>
                </a:solidFill>
                <a:latin typeface="Arial" panose="020B0604020202020204" pitchFamily="34" charset="0"/>
                <a:ea typeface="宋体" panose="02010600030101010101" pitchFamily="2" charset="-122"/>
                <a:sym typeface="Wingdings" panose="05000000000000000000" pitchFamily="2" charset="2"/>
              </a:rPr>
              <a:t> </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驻波中有些质点始终静止不动，称为</a:t>
            </a:r>
            <a:r>
              <a:rPr lang="zh-CN" altLang="en-US" dirty="0">
                <a:solidFill>
                  <a:srgbClr val="CC0000"/>
                </a:solidFill>
                <a:latin typeface="Arial" panose="020B0604020202020204" pitchFamily="34" charset="0"/>
                <a:ea typeface="宋体" panose="02010600030101010101" pitchFamily="2" charset="-122"/>
                <a:sym typeface="Arial" panose="020B0604020202020204" pitchFamily="34" charset="0"/>
              </a:rPr>
              <a:t>波节</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；驻波中有些质点的振幅最大，称为</a:t>
            </a:r>
            <a:r>
              <a:rPr lang="zh-CN" altLang="en-US" dirty="0">
                <a:solidFill>
                  <a:srgbClr val="FF0000"/>
                </a:solidFill>
                <a:latin typeface="Arial" panose="020B0604020202020204" pitchFamily="34" charset="0"/>
                <a:ea typeface="宋体" panose="02010600030101010101" pitchFamily="2" charset="-122"/>
                <a:sym typeface="Arial" panose="020B0604020202020204" pitchFamily="34" charset="0"/>
              </a:rPr>
              <a:t>波腹</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；波腹和波节</a:t>
            </a:r>
            <a:r>
              <a:rPr lang="zh-CN" altLang="en-US" dirty="0">
                <a:solidFill>
                  <a:schemeClr val="tx1"/>
                </a:solidFill>
                <a:latin typeface="Arial" panose="020B0604020202020204" pitchFamily="34" charset="0"/>
                <a:ea typeface="宋体" panose="02010600030101010101" pitchFamily="2" charset="-122"/>
                <a:sym typeface="Arial" panose="020B0604020202020204" pitchFamily="34" charset="0"/>
              </a:rPr>
              <a:t>等间隔</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排列。</a:t>
            </a:r>
            <a:endParaRPr lang="zh-CN" altLang="en-US" sz="1400"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a:lnSpc>
                <a:spcPct val="90000"/>
              </a:lnSpc>
              <a:spcBef>
                <a:spcPct val="50000"/>
              </a:spcBef>
              <a:buClr>
                <a:srgbClr val="CC0000"/>
              </a:buClr>
              <a:buFont typeface="Wingdings" panose="05000000000000000000" pitchFamily="2" charset="2"/>
              <a:buChar char="l"/>
            </a:pPr>
            <a:endParaRPr lang="zh-CN" altLang="en-US" sz="14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10243" name="Rectangle 766"/>
          <p:cNvSpPr/>
          <p:nvPr/>
        </p:nvSpPr>
        <p:spPr>
          <a:xfrm>
            <a:off x="230188" y="4157663"/>
            <a:ext cx="8442325" cy="865187"/>
          </a:xfrm>
          <a:prstGeom prst="rect">
            <a:avLst/>
          </a:prstGeom>
          <a:noFill/>
          <a:ln w="9525">
            <a:noFill/>
          </a:ln>
        </p:spPr>
        <p:txBody>
          <a:bodyPr anchor="t">
            <a:spAutoFit/>
          </a:bodyPr>
          <a:p>
            <a:pPr>
              <a:lnSpc>
                <a:spcPct val="90000"/>
              </a:lnSpc>
              <a:spcBef>
                <a:spcPct val="50000"/>
              </a:spcBef>
              <a:buClr>
                <a:srgbClr val="CC0000"/>
              </a:buClr>
              <a:buFont typeface="Wingdings" panose="05000000000000000000" pitchFamily="2" charset="2"/>
            </a:pPr>
            <a:r>
              <a:rPr lang="zh-CN" altLang="en-US" dirty="0">
                <a:solidFill>
                  <a:srgbClr val="FF0000"/>
                </a:solidFill>
                <a:latin typeface="Arial" panose="020B0604020202020204" pitchFamily="34" charset="0"/>
                <a:ea typeface="宋体" panose="02010600030101010101" pitchFamily="2" charset="-122"/>
                <a:sym typeface="Wingdings" panose="05000000000000000000" pitchFamily="2" charset="2"/>
              </a:rPr>
              <a:t></a:t>
            </a:r>
            <a:r>
              <a:rPr lang="zh-CN" altLang="en-US" b="0" dirty="0">
                <a:solidFill>
                  <a:srgbClr val="FF0000"/>
                </a:solidFill>
                <a:latin typeface="Arial" panose="020B0604020202020204" pitchFamily="34" charset="0"/>
                <a:ea typeface="宋体" panose="02010600030101010101" pitchFamily="2" charset="-122"/>
                <a:sym typeface="Wingdings" panose="05000000000000000000" pitchFamily="2" charset="2"/>
              </a:rPr>
              <a:t> </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相邻波节点间</a:t>
            </a:r>
            <a:r>
              <a:rPr lang="zh-CN" altLang="en-US" dirty="0">
                <a:solidFill>
                  <a:srgbClr val="FF0000"/>
                </a:solidFill>
                <a:latin typeface="Arial" panose="020B0604020202020204" pitchFamily="34" charset="0"/>
                <a:ea typeface="宋体" panose="02010600030101010101" pitchFamily="2" charset="-122"/>
                <a:sym typeface="Arial" panose="020B0604020202020204" pitchFamily="34" charset="0"/>
              </a:rPr>
              <a:t>振幅不同</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zh-CN" altLang="en-US" dirty="0">
                <a:solidFill>
                  <a:srgbClr val="FF0000"/>
                </a:solidFill>
                <a:latin typeface="Arial" panose="020B0604020202020204" pitchFamily="34" charset="0"/>
                <a:ea typeface="宋体" panose="02010600030101010101" pitchFamily="2" charset="-122"/>
                <a:sym typeface="Arial" panose="020B0604020202020204" pitchFamily="34" charset="0"/>
              </a:rPr>
              <a:t>相位相同</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。节点两侧</a:t>
            </a:r>
            <a:r>
              <a:rPr lang="zh-CN" altLang="en-US" dirty="0">
                <a:solidFill>
                  <a:srgbClr val="FF0000"/>
                </a:solidFill>
                <a:latin typeface="Arial" panose="020B0604020202020204" pitchFamily="34" charset="0"/>
                <a:ea typeface="宋体" panose="02010600030101010101" pitchFamily="2" charset="-122"/>
                <a:sym typeface="Arial" panose="020B0604020202020204" pitchFamily="34" charset="0"/>
              </a:rPr>
              <a:t>相位相反</a:t>
            </a:r>
            <a:r>
              <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rPr>
              <a:t>。</a:t>
            </a:r>
            <a:endParaRPr lang="zh-CN" altLang="en-US"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80899" name="Rectangle 768"/>
          <p:cNvSpPr/>
          <p:nvPr/>
        </p:nvSpPr>
        <p:spPr>
          <a:xfrm>
            <a:off x="301625" y="150813"/>
            <a:ext cx="4176713" cy="579437"/>
          </a:xfrm>
          <a:prstGeom prst="rect">
            <a:avLst/>
          </a:prstGeom>
          <a:noFill/>
          <a:ln w="9525">
            <a:noFill/>
          </a:ln>
        </p:spPr>
        <p:txBody>
          <a:bodyPr anchor="t">
            <a:spAutoFit/>
          </a:bodyPr>
          <a:p>
            <a:pPr>
              <a:spcBef>
                <a:spcPct val="50000"/>
              </a:spcBef>
            </a:pPr>
            <a:r>
              <a:rPr lang="zh-CN" altLang="en-US" sz="3200" dirty="0">
                <a:solidFill>
                  <a:srgbClr val="A50021"/>
                </a:solidFill>
                <a:latin typeface="华文行楷" panose="02010800040101010101" pitchFamily="2" charset="-122"/>
                <a:ea typeface="华文行楷" panose="02010800040101010101" pitchFamily="2" charset="-122"/>
                <a:sym typeface="Arial" panose="020B0604020202020204" pitchFamily="34" charset="0"/>
              </a:rPr>
              <a:t>三、驻波特点</a:t>
            </a:r>
            <a:endParaRPr lang="zh-CN" altLang="en-US" sz="3200" dirty="0">
              <a:solidFill>
                <a:srgbClr val="A50021"/>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245" name="Rectangle 770"/>
          <p:cNvSpPr/>
          <p:nvPr/>
        </p:nvSpPr>
        <p:spPr>
          <a:xfrm>
            <a:off x="230188" y="1155700"/>
            <a:ext cx="8440737" cy="565150"/>
          </a:xfrm>
          <a:prstGeom prst="rect">
            <a:avLst/>
          </a:prstGeom>
          <a:noFill/>
          <a:ln w="9525">
            <a:noFill/>
          </a:ln>
        </p:spPr>
        <p:txBody>
          <a:bodyPr anchor="t">
            <a:spAutoFit/>
          </a:bodyPr>
          <a:p>
            <a:pPr>
              <a:lnSpc>
                <a:spcPct val="110000"/>
              </a:lnSpc>
              <a:spcBef>
                <a:spcPct val="50000"/>
              </a:spcBef>
              <a:buClr>
                <a:srgbClr val="CC0000"/>
              </a:buClr>
              <a:buFont typeface="Wingdings" panose="05000000000000000000" pitchFamily="2" charset="2"/>
            </a:pPr>
            <a:r>
              <a:rPr lang="zh-CN" altLang="en-US" dirty="0">
                <a:solidFill>
                  <a:srgbClr val="FF0000"/>
                </a:solidFill>
                <a:latin typeface="Arial" panose="020B0604020202020204" pitchFamily="34" charset="0"/>
                <a:ea typeface="宋体" panose="02010600030101010101" pitchFamily="2" charset="-122"/>
                <a:sym typeface="Wingdings" panose="05000000000000000000" pitchFamily="2" charset="2"/>
              </a:rPr>
              <a:t>  </a:t>
            </a:r>
            <a:r>
              <a:rPr lang="zh-CN" altLang="en-US">
                <a:solidFill>
                  <a:srgbClr val="000000"/>
                </a:solidFill>
                <a:latin typeface="Times New Roman" panose="02020603050405020304" pitchFamily="18" charset="0"/>
                <a:ea typeface="宋体" panose="02010600030101010101" pitchFamily="2" charset="-122"/>
                <a:sym typeface="宋体" panose="02010600030101010101" pitchFamily="2" charset="-122"/>
              </a:rPr>
              <a:t>有波形，却无波形传播</a:t>
            </a:r>
            <a:r>
              <a:rPr lang="en-US" altLang="zh-CN">
                <a:solidFill>
                  <a:srgbClr val="000000"/>
                </a:solidFill>
                <a:latin typeface="Times New Roman" panose="02020603050405020304" pitchFamily="18" charset="0"/>
                <a:ea typeface="宋体" panose="02010600030101010101" pitchFamily="2" charset="-122"/>
                <a:sym typeface="宋体" panose="02010600030101010101" pitchFamily="2" charset="-122"/>
              </a:rPr>
              <a:t>(</a:t>
            </a:r>
            <a:r>
              <a:rPr lang="zh-CN" altLang="en-US">
                <a:solidFill>
                  <a:srgbClr val="000000"/>
                </a:solidFill>
                <a:latin typeface="Times New Roman" panose="02020603050405020304" pitchFamily="18" charset="0"/>
                <a:ea typeface="宋体" panose="02010600030101010101" pitchFamily="2" charset="-122"/>
                <a:sym typeface="宋体" panose="02010600030101010101" pitchFamily="2" charset="-122"/>
              </a:rPr>
              <a:t>无相位，能量传播</a:t>
            </a:r>
            <a:r>
              <a:rPr lang="en-US" altLang="zh-CN">
                <a:solidFill>
                  <a:srgbClr val="000000"/>
                </a:solidFill>
                <a:latin typeface="Times New Roman" panose="02020603050405020304" pitchFamily="18" charset="0"/>
                <a:ea typeface="宋体" panose="02010600030101010101" pitchFamily="2" charset="-122"/>
                <a:sym typeface="宋体" panose="02010600030101010101" pitchFamily="2" charset="-122"/>
              </a:rPr>
              <a:t>)</a:t>
            </a:r>
            <a:endParaRPr lang="en-US" altLang="zh-CN" b="0">
              <a:solidFill>
                <a:srgbClr val="000000"/>
              </a:solidFill>
              <a:latin typeface="Times New Roman" panose="02020603050405020304" pitchFamily="18" charset="0"/>
              <a:ea typeface="宋体" panose="02010600030101010101" pitchFamily="2" charset="-122"/>
              <a:sym typeface="宋体" panose="02010600030101010101" pitchFamily="2" charset="-122"/>
            </a:endParaRPr>
          </a:p>
        </p:txBody>
      </p:sp>
      <p:sp>
        <p:nvSpPr>
          <p:cNvPr id="3" name="动作按钮: 后退或前一项 2">
            <a:hlinkClick r:id="rId1" action="ppaction://hlinksldjump"/>
          </p:cNvPr>
          <p:cNvSpPr/>
          <p:nvPr/>
        </p:nvSpPr>
        <p:spPr>
          <a:xfrm>
            <a:off x="1259840" y="3429000"/>
            <a:ext cx="360045" cy="215900"/>
          </a:xfrm>
          <a:prstGeom prst="actionButtonBackPreviou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blinds(horizontal)">
                                      <p:cBhvr>
                                        <p:cTn id="7" dur="500"/>
                                        <p:tgtEl>
                                          <p:spTgt spid="102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2">
                                            <p:txEl>
                                              <p:charRg st="0" end="51"/>
                                            </p:txEl>
                                          </p:spTgt>
                                        </p:tgtEl>
                                        <p:attrNameLst>
                                          <p:attrName>style.visibility</p:attrName>
                                        </p:attrNameLst>
                                      </p:cBhvr>
                                      <p:to>
                                        <p:strVal val="visible"/>
                                      </p:to>
                                    </p:set>
                                    <p:animEffect transition="in" filter="blinds(horizontal)">
                                      <p:cBhvr>
                                        <p:cTn id="12" dur="500"/>
                                        <p:tgtEl>
                                          <p:spTgt spid="10242">
                                            <p:txEl>
                                              <p:charRg st="0" end="51"/>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243"/>
                                        </p:tgtEl>
                                        <p:attrNameLst>
                                          <p:attrName>style.visibility</p:attrName>
                                        </p:attrNameLst>
                                      </p:cBhvr>
                                      <p:to>
                                        <p:strVal val="visible"/>
                                      </p:to>
                                    </p:set>
                                    <p:animEffect transition="in" filter="blinds(horizontal)">
                                      <p:cBhvr>
                                        <p:cTn id="20"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10245" grpId="0"/>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Text Box 11"/>
          <p:cNvSpPr txBox="1"/>
          <p:nvPr/>
        </p:nvSpPr>
        <p:spPr>
          <a:xfrm>
            <a:off x="177800" y="163513"/>
            <a:ext cx="2808288" cy="579437"/>
          </a:xfrm>
          <a:prstGeom prst="rect">
            <a:avLst/>
          </a:prstGeom>
          <a:noFill/>
          <a:ln w="9525">
            <a:noFill/>
          </a:ln>
        </p:spPr>
        <p:txBody>
          <a:bodyPr anchor="t">
            <a:spAutoFit/>
          </a:bodyPr>
          <a:p>
            <a:pPr>
              <a:spcBef>
                <a:spcPct val="50000"/>
              </a:spcBef>
              <a:buClr>
                <a:srgbClr val="0000FF"/>
              </a:buClr>
            </a:pPr>
            <a:r>
              <a:rPr lang="zh-CN" altLang="en-US" sz="3200" dirty="0">
                <a:solidFill>
                  <a:srgbClr val="0000FF"/>
                </a:solidFill>
                <a:latin typeface="Times New Roman" panose="02020603050405020304" pitchFamily="18" charset="0"/>
                <a:ea typeface="宋体" panose="02010600030101010101" pitchFamily="2" charset="-122"/>
              </a:rPr>
              <a:t>四、半波损失</a:t>
            </a:r>
            <a:endParaRPr lang="zh-CN" altLang="en-US" sz="3200" dirty="0">
              <a:solidFill>
                <a:srgbClr val="0000FF"/>
              </a:solidFill>
              <a:latin typeface="Times New Roman" panose="02020603050405020304" pitchFamily="18" charset="0"/>
              <a:ea typeface="宋体" panose="02010600030101010101" pitchFamily="2" charset="-122"/>
            </a:endParaRPr>
          </a:p>
        </p:txBody>
      </p:sp>
      <p:sp>
        <p:nvSpPr>
          <p:cNvPr id="16" name="Text Box 13"/>
          <p:cNvSpPr txBox="1"/>
          <p:nvPr/>
        </p:nvSpPr>
        <p:spPr>
          <a:xfrm>
            <a:off x="177800" y="898525"/>
            <a:ext cx="8172450" cy="1371600"/>
          </a:xfrm>
          <a:prstGeom prst="rect">
            <a:avLst/>
          </a:prstGeom>
          <a:noFill/>
          <a:ln w="9525">
            <a:noFill/>
          </a:ln>
        </p:spPr>
        <p:txBody>
          <a:bodyPr anchor="t">
            <a:spAutoFit/>
          </a:bodyPr>
          <a:p>
            <a:pPr>
              <a:spcBef>
                <a:spcPct val="50000"/>
              </a:spcBef>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当波由波疏介质垂直向波密介质入射并在分界面</a:t>
            </a:r>
            <a:r>
              <a:rPr lang="zh-CN" altLang="en-US" dirty="0">
                <a:solidFill>
                  <a:srgbClr val="FF0000"/>
                </a:solidFill>
                <a:latin typeface="Times New Roman" panose="02020603050405020304" pitchFamily="18" charset="0"/>
                <a:ea typeface="宋体" panose="02010600030101010101" pitchFamily="2" charset="-122"/>
              </a:rPr>
              <a:t>反射</a:t>
            </a:r>
            <a:r>
              <a:rPr lang="zh-CN" altLang="en-US" dirty="0">
                <a:latin typeface="Times New Roman" panose="02020603050405020304" pitchFamily="18" charset="0"/>
                <a:ea typeface="宋体" panose="02010600030101010101" pitchFamily="2" charset="-122"/>
              </a:rPr>
              <a:t>时，反射波在</a:t>
            </a:r>
            <a:r>
              <a:rPr lang="zh-CN" altLang="en-US" dirty="0">
                <a:solidFill>
                  <a:srgbClr val="FF0000"/>
                </a:solidFill>
                <a:latin typeface="Times New Roman" panose="02020603050405020304" pitchFamily="18" charset="0"/>
                <a:ea typeface="宋体" panose="02010600030101010101" pitchFamily="2" charset="-122"/>
              </a:rPr>
              <a:t>分界处</a:t>
            </a:r>
            <a:r>
              <a:rPr lang="zh-CN" altLang="en-US" dirty="0">
                <a:latin typeface="Times New Roman" panose="02020603050405020304" pitchFamily="18" charset="0"/>
                <a:ea typeface="宋体" panose="02010600030101010101" pitchFamily="2" charset="-122"/>
              </a:rPr>
              <a:t>有</a:t>
            </a:r>
            <a:r>
              <a:rPr lang="en-US" altLang="zh-CN" i="1" dirty="0">
                <a:solidFill>
                  <a:srgbClr val="FF0000"/>
                </a:solidFill>
                <a:latin typeface="Times New Roman" panose="02020603050405020304" pitchFamily="18" charset="0"/>
                <a:ea typeface="宋体" panose="02010600030101010101" pitchFamily="2" charset="-122"/>
                <a:sym typeface="Symbol" panose="05050102010706020507" pitchFamily="18" charset="2"/>
              </a:rPr>
              <a:t> </a:t>
            </a:r>
            <a:r>
              <a:rPr lang="zh-CN" altLang="en-US" dirty="0">
                <a:latin typeface="Times New Roman" panose="02020603050405020304" pitchFamily="18" charset="0"/>
                <a:ea typeface="宋体" panose="02010600030101010101" pitchFamily="2" charset="-122"/>
              </a:rPr>
              <a:t>相位的</a:t>
            </a:r>
            <a:r>
              <a:rPr lang="zh-CN" altLang="en-US" dirty="0">
                <a:solidFill>
                  <a:srgbClr val="FF0000"/>
                </a:solidFill>
                <a:latin typeface="Times New Roman" panose="02020603050405020304" pitchFamily="18" charset="0"/>
                <a:ea typeface="宋体" panose="02010600030101010101" pitchFamily="2" charset="-122"/>
              </a:rPr>
              <a:t>突变</a:t>
            </a:r>
            <a:r>
              <a:rPr lang="zh-CN" altLang="en-US" dirty="0">
                <a:latin typeface="Times New Roman" panose="02020603050405020304" pitchFamily="18" charset="0"/>
                <a:ea typeface="宋体" panose="02010600030101010101" pitchFamily="2" charset="-122"/>
              </a:rPr>
              <a:t>，相当于出现了半个波长的波程差，称</a:t>
            </a:r>
            <a:r>
              <a:rPr lang="zh-CN" altLang="en-US" dirty="0">
                <a:solidFill>
                  <a:srgbClr val="FF0000"/>
                </a:solidFill>
                <a:latin typeface="Times New Roman" panose="02020603050405020304" pitchFamily="18" charset="0"/>
                <a:ea typeface="宋体" panose="02010600030101010101" pitchFamily="2" charset="-122"/>
              </a:rPr>
              <a:t>半波损失。</a:t>
            </a:r>
            <a:endParaRPr lang="zh-CN" altLang="en-US">
              <a:latin typeface="Times New Roman" panose="02020603050405020304" pitchFamily="18" charset="0"/>
              <a:ea typeface="宋体" panose="02010600030101010101" pitchFamily="2" charset="-122"/>
            </a:endParaRPr>
          </a:p>
        </p:txBody>
      </p:sp>
      <p:sp>
        <p:nvSpPr>
          <p:cNvPr id="81923" name="矩形 364546"/>
          <p:cNvSpPr/>
          <p:nvPr/>
        </p:nvSpPr>
        <p:spPr>
          <a:xfrm>
            <a:off x="1066800" y="2573338"/>
            <a:ext cx="7010400" cy="3733800"/>
          </a:xfrm>
          <a:prstGeom prst="rect">
            <a:avLst/>
          </a:prstGeom>
          <a:noFill/>
          <a:ln w="12700" cap="flat" cmpd="sng">
            <a:solidFill>
              <a:schemeClr val="tx2"/>
            </a:solidFill>
            <a:prstDash val="solid"/>
            <a:miter/>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grpSp>
        <p:nvGrpSpPr>
          <p:cNvPr id="81924" name="组合 364551"/>
          <p:cNvGrpSpPr/>
          <p:nvPr/>
        </p:nvGrpSpPr>
        <p:grpSpPr>
          <a:xfrm>
            <a:off x="8075613" y="3030538"/>
            <a:ext cx="687387" cy="2943225"/>
            <a:chOff x="5040" y="930"/>
            <a:chExt cx="433" cy="1854"/>
          </a:xfrm>
        </p:grpSpPr>
        <p:sp>
          <p:nvSpPr>
            <p:cNvPr id="81925" name="矩形 364552"/>
            <p:cNvSpPr/>
            <p:nvPr/>
          </p:nvSpPr>
          <p:spPr>
            <a:xfrm>
              <a:off x="5088" y="930"/>
              <a:ext cx="385" cy="1134"/>
            </a:xfrm>
            <a:prstGeom prst="rect">
              <a:avLst/>
            </a:prstGeom>
            <a:noFill/>
            <a:ln w="9525">
              <a:noFill/>
            </a:ln>
          </p:spPr>
          <p:txBody>
            <a:bodyPr vert="eaVert" anchor="t">
              <a:spAutoFit/>
            </a:bodyPr>
            <a:p>
              <a:r>
                <a:rPr lang="zh-CN" altLang="en-US" dirty="0">
                  <a:solidFill>
                    <a:srgbClr val="CC0000"/>
                  </a:solidFill>
                  <a:latin typeface="Times New Roman" panose="02020603050405020304" pitchFamily="18" charset="0"/>
                  <a:ea typeface="宋体" panose="02010600030101010101" pitchFamily="2" charset="-122"/>
                </a:rPr>
                <a:t>波密</a:t>
              </a:r>
              <a:r>
                <a:rPr lang="zh-CN" altLang="en-US" dirty="0">
                  <a:latin typeface="Times New Roman" panose="02020603050405020304" pitchFamily="18" charset="0"/>
                  <a:ea typeface="宋体" panose="02010600030101010101" pitchFamily="2" charset="-122"/>
                </a:rPr>
                <a:t>介质</a:t>
              </a:r>
              <a:endParaRPr lang="zh-CN" altLang="en-US" dirty="0">
                <a:solidFill>
                  <a:srgbClr val="CC0000"/>
                </a:solidFill>
                <a:latin typeface="Times New Roman" panose="02020603050405020304" pitchFamily="18" charset="0"/>
                <a:ea typeface="宋体" panose="02010600030101010101" pitchFamily="2" charset="-122"/>
              </a:endParaRPr>
            </a:p>
          </p:txBody>
        </p:sp>
        <p:graphicFrame>
          <p:nvGraphicFramePr>
            <p:cNvPr id="81926" name="对象 364553"/>
            <p:cNvGraphicFramePr/>
            <p:nvPr/>
          </p:nvGraphicFramePr>
          <p:xfrm>
            <a:off x="5040" y="1872"/>
            <a:ext cx="432" cy="289"/>
          </p:xfrm>
          <a:graphic>
            <a:graphicData uri="http://schemas.openxmlformats.org/presentationml/2006/ole">
              <mc:AlternateContent xmlns:mc="http://schemas.openxmlformats.org/markup-compatibility/2006">
                <mc:Choice xmlns:v="urn:schemas-microsoft-com:vml" Requires="v">
                  <p:oleObj spid="_x0000_s3264" name="" r:id="rId1" imgW="215900" imgH="165100" progId="Equation.3">
                    <p:embed/>
                  </p:oleObj>
                </mc:Choice>
                <mc:Fallback>
                  <p:oleObj name="" r:id="rId1" imgW="215900" imgH="165100" progId="Equation.3">
                    <p:embed/>
                    <p:pic>
                      <p:nvPicPr>
                        <p:cNvPr id="0" name="图片 3263"/>
                        <p:cNvPicPr/>
                        <p:nvPr/>
                      </p:nvPicPr>
                      <p:blipFill>
                        <a:blip r:embed="rId2"/>
                        <a:stretch>
                          <a:fillRect/>
                        </a:stretch>
                      </p:blipFill>
                      <p:spPr>
                        <a:xfrm>
                          <a:off x="5040" y="1872"/>
                          <a:ext cx="432" cy="289"/>
                        </a:xfrm>
                        <a:prstGeom prst="rect">
                          <a:avLst/>
                        </a:prstGeom>
                        <a:noFill/>
                        <a:ln w="38100">
                          <a:noFill/>
                          <a:miter/>
                        </a:ln>
                      </p:spPr>
                    </p:pic>
                  </p:oleObj>
                </mc:Fallback>
              </mc:AlternateContent>
            </a:graphicData>
          </a:graphic>
        </p:graphicFrame>
        <p:sp>
          <p:nvSpPr>
            <p:cNvPr id="81927" name="矩形 364554"/>
            <p:cNvSpPr/>
            <p:nvPr/>
          </p:nvSpPr>
          <p:spPr>
            <a:xfrm>
              <a:off x="5088" y="2112"/>
              <a:ext cx="385" cy="672"/>
            </a:xfrm>
            <a:prstGeom prst="rect">
              <a:avLst/>
            </a:prstGeom>
            <a:noFill/>
            <a:ln w="19050">
              <a:noFill/>
            </a:ln>
          </p:spPr>
          <p:txBody>
            <a:bodyPr vert="eaVert" anchor="t">
              <a:spAutoFit/>
            </a:bodyPr>
            <a:p>
              <a:r>
                <a:rPr lang="zh-CN" altLang="en-US" dirty="0">
                  <a:latin typeface="Times New Roman" panose="02020603050405020304" pitchFamily="18" charset="0"/>
                  <a:ea typeface="宋体" panose="02010600030101010101" pitchFamily="2" charset="-122"/>
                </a:rPr>
                <a:t>较大</a:t>
              </a:r>
              <a:endParaRPr lang="zh-CN" altLang="en-US" dirty="0">
                <a:latin typeface="Times New Roman" panose="02020603050405020304" pitchFamily="18" charset="0"/>
                <a:ea typeface="宋体" panose="02010600030101010101" pitchFamily="2" charset="-122"/>
              </a:endParaRPr>
            </a:p>
          </p:txBody>
        </p:sp>
      </p:grpSp>
      <p:grpSp>
        <p:nvGrpSpPr>
          <p:cNvPr id="81928" name="组合 364555"/>
          <p:cNvGrpSpPr/>
          <p:nvPr/>
        </p:nvGrpSpPr>
        <p:grpSpPr>
          <a:xfrm>
            <a:off x="304800" y="3182938"/>
            <a:ext cx="700088" cy="2971800"/>
            <a:chOff x="231" y="1008"/>
            <a:chExt cx="441" cy="1872"/>
          </a:xfrm>
        </p:grpSpPr>
        <p:sp>
          <p:nvSpPr>
            <p:cNvPr id="81929" name="矩形 364556"/>
            <p:cNvSpPr/>
            <p:nvPr/>
          </p:nvSpPr>
          <p:spPr>
            <a:xfrm>
              <a:off x="287" y="1008"/>
              <a:ext cx="385" cy="1200"/>
            </a:xfrm>
            <a:prstGeom prst="rect">
              <a:avLst/>
            </a:prstGeom>
            <a:noFill/>
            <a:ln w="9525">
              <a:noFill/>
            </a:ln>
          </p:spPr>
          <p:txBody>
            <a:bodyPr vert="eaVert" anchor="t">
              <a:spAutoFit/>
            </a:bodyPr>
            <a:p>
              <a:r>
                <a:rPr lang="zh-CN" altLang="en-US" dirty="0">
                  <a:latin typeface="Times New Roman" panose="02020603050405020304" pitchFamily="18" charset="0"/>
                  <a:ea typeface="宋体" panose="02010600030101010101" pitchFamily="2" charset="-122"/>
                </a:rPr>
                <a:t>波疏介质</a:t>
              </a:r>
              <a:endParaRPr lang="zh-CN" altLang="en-US" dirty="0">
                <a:solidFill>
                  <a:srgbClr val="CC0099"/>
                </a:solidFill>
                <a:latin typeface="Times New Roman" panose="02020603050405020304" pitchFamily="18" charset="0"/>
                <a:ea typeface="宋体" panose="02010600030101010101" pitchFamily="2" charset="-122"/>
              </a:endParaRPr>
            </a:p>
          </p:txBody>
        </p:sp>
        <p:sp>
          <p:nvSpPr>
            <p:cNvPr id="81930" name="矩形 364557"/>
            <p:cNvSpPr/>
            <p:nvPr/>
          </p:nvSpPr>
          <p:spPr>
            <a:xfrm>
              <a:off x="286" y="2256"/>
              <a:ext cx="385" cy="624"/>
            </a:xfrm>
            <a:prstGeom prst="rect">
              <a:avLst/>
            </a:prstGeom>
            <a:noFill/>
            <a:ln w="19050">
              <a:noFill/>
            </a:ln>
          </p:spPr>
          <p:txBody>
            <a:bodyPr vert="eaVert" anchor="t">
              <a:spAutoFit/>
            </a:bodyPr>
            <a:p>
              <a:r>
                <a:rPr lang="zh-CN" altLang="en-US" dirty="0">
                  <a:latin typeface="Times New Roman" panose="02020603050405020304" pitchFamily="18" charset="0"/>
                  <a:ea typeface="宋体" panose="02010600030101010101" pitchFamily="2" charset="-122"/>
                </a:rPr>
                <a:t>较小</a:t>
              </a:r>
              <a:endParaRPr lang="zh-CN" altLang="en-US" dirty="0">
                <a:latin typeface="Times New Roman" panose="02020603050405020304" pitchFamily="18" charset="0"/>
                <a:ea typeface="宋体" panose="02010600030101010101" pitchFamily="2" charset="-122"/>
              </a:endParaRPr>
            </a:p>
          </p:txBody>
        </p:sp>
        <p:graphicFrame>
          <p:nvGraphicFramePr>
            <p:cNvPr id="81931" name="对象 364558"/>
            <p:cNvGraphicFramePr/>
            <p:nvPr/>
          </p:nvGraphicFramePr>
          <p:xfrm>
            <a:off x="231" y="1967"/>
            <a:ext cx="432" cy="289"/>
          </p:xfrm>
          <a:graphic>
            <a:graphicData uri="http://schemas.openxmlformats.org/presentationml/2006/ole">
              <mc:AlternateContent xmlns:mc="http://schemas.openxmlformats.org/markup-compatibility/2006">
                <mc:Choice xmlns:v="urn:schemas-microsoft-com:vml" Requires="v">
                  <p:oleObj spid="_x0000_s3263" name="" r:id="rId3" imgW="215900" imgH="165100" progId="Equation.3">
                    <p:embed/>
                  </p:oleObj>
                </mc:Choice>
                <mc:Fallback>
                  <p:oleObj name="" r:id="rId3" imgW="215900" imgH="165100" progId="Equation.3">
                    <p:embed/>
                    <p:pic>
                      <p:nvPicPr>
                        <p:cNvPr id="0" name="图片 3262"/>
                        <p:cNvPicPr/>
                        <p:nvPr/>
                      </p:nvPicPr>
                      <p:blipFill>
                        <a:blip r:embed="rId2"/>
                        <a:stretch>
                          <a:fillRect/>
                        </a:stretch>
                      </p:blipFill>
                      <p:spPr>
                        <a:xfrm>
                          <a:off x="231" y="1967"/>
                          <a:ext cx="432" cy="289"/>
                        </a:xfrm>
                        <a:prstGeom prst="rect">
                          <a:avLst/>
                        </a:prstGeom>
                        <a:noFill/>
                        <a:ln w="38100">
                          <a:noFill/>
                          <a:miter/>
                        </a:ln>
                      </p:spPr>
                    </p:pic>
                  </p:oleObj>
                </mc:Fallback>
              </mc:AlternateContent>
            </a:graphicData>
          </a:graphic>
        </p:graphicFrame>
      </p:grpSp>
      <p:sp>
        <p:nvSpPr>
          <p:cNvPr id="81932" name="文本框 364559"/>
          <p:cNvSpPr txBox="1"/>
          <p:nvPr/>
        </p:nvSpPr>
        <p:spPr>
          <a:xfrm>
            <a:off x="1143000" y="2573338"/>
            <a:ext cx="6934200" cy="457200"/>
          </a:xfrm>
          <a:prstGeom prst="rect">
            <a:avLst/>
          </a:prstGeom>
          <a:noFill/>
          <a:ln w="19050">
            <a:noFill/>
          </a:ln>
        </p:spPr>
        <p:txBody>
          <a:bodyPr anchor="t">
            <a:spAutoFit/>
          </a:bodyPr>
          <a:p>
            <a:pPr>
              <a:spcBef>
                <a:spcPct val="50000"/>
              </a:spcBef>
            </a:pPr>
            <a:r>
              <a:rPr lang="zh-CN" altLang="en-US" sz="2400" dirty="0">
                <a:latin typeface="Times New Roman" panose="02020603050405020304" pitchFamily="18" charset="0"/>
                <a:ea typeface="宋体" panose="02010600030101010101" pitchFamily="2" charset="-122"/>
              </a:rPr>
              <a:t>观察在反射点入射波和反射波两振动的位相关系</a:t>
            </a:r>
            <a:endParaRPr lang="zh-CN" altLang="en-US" sz="2400">
              <a:latin typeface="Times New Roman" panose="02020603050405020304" pitchFamily="18" charset="0"/>
              <a:ea typeface="宋体" panose="02010600030101010101" pitchFamily="2" charset="-122"/>
            </a:endParaRPr>
          </a:p>
        </p:txBody>
      </p:sp>
    </p:spTree>
    <p:controls>
      <mc:AlternateContent xmlns:mc="http://schemas.openxmlformats.org/markup-compatibility/2006">
        <mc:Choice xmlns:v="urn:schemas-microsoft-com:vml" Requires="v">
          <p:control spid="81933" name="ShockwaveFlash1" r:id="rId4" imgW="4826000" imgH="3023870"/>
        </mc:Choice>
        <mc:Fallback>
          <p:control name="ShockwaveFlash1" r:id="rId4" imgW="4826000" imgH="3023870">
            <p:pic>
              <p:nvPicPr>
                <p:cNvPr id="0" name="ShockwaveFlash1"/>
                <p:cNvPicPr/>
                <p:nvPr/>
              </p:nvPicPr>
              <p:blipFill>
                <a:blip r:embed="rId5"/>
                <a:stretch>
                  <a:fillRect/>
                </a:stretch>
              </p:blipFill>
              <p:spPr>
                <a:xfrm>
                  <a:off x="2051050" y="3135313"/>
                  <a:ext cx="4826000" cy="3023870"/>
                </a:xfrm>
                <a:prstGeom prst="rect">
                  <a:avLst/>
                </a:prstGeom>
              </p:spPr>
            </p:pic>
          </p:control>
        </mc:Fallback>
      </mc:AlternateContent>
    </p:controls>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iterate type="lt">
                                    <p:tmPct val="100000"/>
                                  </p:iterate>
                                  <p:childTnLst>
                                    <p:set>
                                      <p:cBhvr>
                                        <p:cTn id="6" dur="1" fill="hold">
                                          <p:stCondLst>
                                            <p:cond delay="0"/>
                                          </p:stCondLst>
                                        </p:cTn>
                                        <p:tgtEl>
                                          <p:spTgt spid="16"/>
                                        </p:tgtEl>
                                        <p:attrNameLst>
                                          <p:attrName>style.visibility</p:attrName>
                                        </p:attrNameLst>
                                      </p:cBhvr>
                                      <p:to>
                                        <p:strVal val="visible"/>
                                      </p:to>
                                    </p:set>
                                    <p:animEffect transition="in" filter="slide(fromBottom)">
                                      <p:cBhvr>
                                        <p:cTn id="7" dur="75"/>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灯片编号占位符 3"/>
          <p:cNvSpPr>
            <a:spLocks noGrp="1"/>
          </p:cNvSpPr>
          <p:nvPr>
            <p:ph type="sldNum" sz="quarter" idx="4294967295"/>
          </p:nvPr>
        </p:nvSpPr>
        <p:spPr>
          <a:xfrm>
            <a:off x="6958013" y="6373813"/>
            <a:ext cx="2133600" cy="47625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a:fld>
            <a:endParaRPr lang="en-US" altLang="zh-CN"/>
          </a:p>
        </p:txBody>
      </p:sp>
      <p:sp>
        <p:nvSpPr>
          <p:cNvPr id="5" name="文本框 2"/>
          <p:cNvSpPr txBox="1"/>
          <p:nvPr/>
        </p:nvSpPr>
        <p:spPr>
          <a:xfrm>
            <a:off x="246380" y="1026795"/>
            <a:ext cx="8124825" cy="583565"/>
          </a:xfrm>
          <a:prstGeom prst="rect">
            <a:avLst/>
          </a:prstGeom>
          <a:noFill/>
          <a:ln w="9525">
            <a:noFill/>
          </a:ln>
        </p:spPr>
        <p:txBody>
          <a:bodyPr anchor="t">
            <a:spAutoFit/>
          </a:bodyPr>
          <a:p>
            <a:r>
              <a:rPr lang="zh-CN" altLang="en-US" sz="3200" dirty="0">
                <a:solidFill>
                  <a:schemeClr val="tx1"/>
                </a:solidFill>
                <a:latin typeface="Times New Roman" panose="02020603050405020304" pitchFamily="18" charset="0"/>
                <a:ea typeface="宋体" panose="02010600030101010101" pitchFamily="2" charset="-122"/>
              </a:rPr>
              <a:t>一、平面简谐波的波动方程  </a:t>
            </a:r>
            <a:r>
              <a:rPr lang="en-US" altLang="zh-CN" sz="3200">
                <a:solidFill>
                  <a:schemeClr val="tx1"/>
                </a:solidFill>
                <a:latin typeface="Times New Roman" panose="02020603050405020304" pitchFamily="18" charset="0"/>
                <a:ea typeface="宋体" panose="02010600030101010101" pitchFamily="2" charset="-122"/>
              </a:rPr>
              <a:t>(</a:t>
            </a:r>
            <a:r>
              <a:rPr lang="zh-CN" altLang="en-US" sz="3200" dirty="0">
                <a:solidFill>
                  <a:schemeClr val="tx1"/>
                </a:solidFill>
                <a:latin typeface="Times New Roman" panose="02020603050405020304" pitchFamily="18" charset="0"/>
                <a:ea typeface="宋体" panose="02010600030101010101" pitchFamily="2" charset="-122"/>
              </a:rPr>
              <a:t>重点</a:t>
            </a:r>
            <a:r>
              <a:rPr lang="en-US" altLang="zh-CN" sz="3200">
                <a:solidFill>
                  <a:schemeClr val="tx1"/>
                </a:solidFill>
                <a:latin typeface="Times New Roman" panose="02020603050405020304" pitchFamily="18" charset="0"/>
                <a:ea typeface="宋体" panose="02010600030101010101" pitchFamily="2" charset="-122"/>
              </a:rPr>
              <a:t>)</a:t>
            </a:r>
            <a:r>
              <a:rPr lang="zh-CN" altLang="en-US" dirty="0">
                <a:solidFill>
                  <a:schemeClr val="tx1"/>
                </a:solidFill>
                <a:latin typeface="Times New Roman" panose="02020603050405020304" pitchFamily="18" charset="0"/>
                <a:ea typeface="宋体" panose="02010600030101010101" pitchFamily="2" charset="-122"/>
              </a:rPr>
              <a:t>　　</a:t>
            </a:r>
            <a:endParaRPr lang="zh-CN" altLang="en-US" dirty="0">
              <a:solidFill>
                <a:schemeClr val="tx1"/>
              </a:solidFill>
              <a:latin typeface="Times New Roman" panose="02020603050405020304" pitchFamily="18" charset="0"/>
              <a:ea typeface="宋体" panose="02010600030101010101" pitchFamily="2" charset="-122"/>
            </a:endParaRPr>
          </a:p>
        </p:txBody>
      </p:sp>
      <p:graphicFrame>
        <p:nvGraphicFramePr>
          <p:cNvPr id="6" name="对象 3"/>
          <p:cNvGraphicFramePr/>
          <p:nvPr/>
        </p:nvGraphicFramePr>
        <p:xfrm>
          <a:off x="673100" y="1796415"/>
          <a:ext cx="4930775" cy="1135063"/>
        </p:xfrm>
        <a:graphic>
          <a:graphicData uri="http://schemas.openxmlformats.org/presentationml/2006/ole">
            <mc:AlternateContent xmlns:mc="http://schemas.openxmlformats.org/markup-compatibility/2006">
              <mc:Choice xmlns:v="urn:schemas-microsoft-com:vml" Requires="v">
                <p:oleObj spid="_x0000_s3271" name="" r:id="rId1" imgW="3799840" imgH="967740" progId="Equation.KSEE3">
                  <p:embed/>
                </p:oleObj>
              </mc:Choice>
              <mc:Fallback>
                <p:oleObj name="" r:id="rId1" imgW="3799840" imgH="967740" progId="Equation.KSEE3">
                  <p:embed/>
                  <p:pic>
                    <p:nvPicPr>
                      <p:cNvPr id="0" name="图片 3270"/>
                      <p:cNvPicPr/>
                      <p:nvPr/>
                    </p:nvPicPr>
                    <p:blipFill>
                      <a:blip r:embed="rId2"/>
                      <a:stretch>
                        <a:fillRect/>
                      </a:stretch>
                    </p:blipFill>
                    <p:spPr>
                      <a:xfrm>
                        <a:off x="673100" y="1796415"/>
                        <a:ext cx="4930775" cy="1135063"/>
                      </a:xfrm>
                      <a:prstGeom prst="rect">
                        <a:avLst/>
                      </a:prstGeom>
                      <a:noFill/>
                      <a:ln w="38100">
                        <a:noFill/>
                        <a:miter/>
                      </a:ln>
                    </p:spPr>
                  </p:pic>
                </p:oleObj>
              </mc:Fallback>
            </mc:AlternateContent>
          </a:graphicData>
        </a:graphic>
      </p:graphicFrame>
      <p:sp>
        <p:nvSpPr>
          <p:cNvPr id="279564" name="左大括号 279563"/>
          <p:cNvSpPr/>
          <p:nvPr/>
        </p:nvSpPr>
        <p:spPr>
          <a:xfrm>
            <a:off x="3273425" y="3351848"/>
            <a:ext cx="166688" cy="1593850"/>
          </a:xfrm>
          <a:prstGeom prst="leftBrace">
            <a:avLst>
              <a:gd name="adj1" fmla="val 90527"/>
              <a:gd name="adj2" fmla="val 50000"/>
            </a:avLst>
          </a:prstGeom>
          <a:noFill/>
          <a:ln w="25400" cap="flat" cmpd="sng">
            <a:solidFill>
              <a:srgbClr val="0000FF"/>
            </a:solidFill>
            <a:prstDash val="solid"/>
            <a:round/>
            <a:headEnd type="none" w="med" len="med"/>
            <a:tailEnd type="none" w="med" len="med"/>
          </a:ln>
        </p:spPr>
        <p:txBody>
          <a:bodyPr wrap="none" anchor="ctr"/>
          <a:p>
            <a:pPr algn="ctr"/>
            <a:endParaRPr lang="zh-CN" altLang="zh-CN" dirty="0">
              <a:latin typeface="Times New Roman" panose="02020603050405020304" pitchFamily="18" charset="0"/>
              <a:ea typeface="仿宋_GB2312" pitchFamily="49" charset="-122"/>
            </a:endParaRPr>
          </a:p>
        </p:txBody>
      </p:sp>
      <p:graphicFrame>
        <p:nvGraphicFramePr>
          <p:cNvPr id="7" name="对象 5"/>
          <p:cNvGraphicFramePr/>
          <p:nvPr/>
        </p:nvGraphicFramePr>
        <p:xfrm>
          <a:off x="3367088" y="2959418"/>
          <a:ext cx="2436812" cy="766762"/>
        </p:xfrm>
        <a:graphic>
          <a:graphicData uri="http://schemas.openxmlformats.org/presentationml/2006/ole">
            <mc:AlternateContent xmlns:mc="http://schemas.openxmlformats.org/markup-compatibility/2006">
              <mc:Choice xmlns:v="urn:schemas-microsoft-com:vml" Requires="v">
                <p:oleObj spid="_x0000_s3273" name="" r:id="rId3" imgW="1384300" imgH="393700" progId="Equation.KSEE3">
                  <p:embed/>
                </p:oleObj>
              </mc:Choice>
              <mc:Fallback>
                <p:oleObj name="" r:id="rId3" imgW="1384300" imgH="393700" progId="Equation.KSEE3">
                  <p:embed/>
                  <p:pic>
                    <p:nvPicPr>
                      <p:cNvPr id="0" name="图片 3272"/>
                      <p:cNvPicPr/>
                      <p:nvPr/>
                    </p:nvPicPr>
                    <p:blipFill>
                      <a:blip r:embed="rId4"/>
                      <a:stretch>
                        <a:fillRect/>
                      </a:stretch>
                    </p:blipFill>
                    <p:spPr>
                      <a:xfrm>
                        <a:off x="3367088" y="2959418"/>
                        <a:ext cx="2436812" cy="766762"/>
                      </a:xfrm>
                      <a:prstGeom prst="rect">
                        <a:avLst/>
                      </a:prstGeom>
                      <a:noFill/>
                      <a:ln w="38100">
                        <a:noFill/>
                        <a:miter/>
                      </a:ln>
                    </p:spPr>
                  </p:pic>
                </p:oleObj>
              </mc:Fallback>
            </mc:AlternateContent>
          </a:graphicData>
        </a:graphic>
      </p:graphicFrame>
      <p:graphicFrame>
        <p:nvGraphicFramePr>
          <p:cNvPr id="8" name="对象 7"/>
          <p:cNvGraphicFramePr/>
          <p:nvPr/>
        </p:nvGraphicFramePr>
        <p:xfrm>
          <a:off x="3473450" y="3797935"/>
          <a:ext cx="2330450" cy="677863"/>
        </p:xfrm>
        <a:graphic>
          <a:graphicData uri="http://schemas.openxmlformats.org/presentationml/2006/ole">
            <mc:AlternateContent xmlns:mc="http://schemas.openxmlformats.org/markup-compatibility/2006">
              <mc:Choice xmlns:v="urn:schemas-microsoft-com:vml" Requires="v">
                <p:oleObj spid="_x0000_s3274" name="" r:id="rId5" imgW="1397000" imgH="393700" progId="Equation.KSEE3">
                  <p:embed/>
                </p:oleObj>
              </mc:Choice>
              <mc:Fallback>
                <p:oleObj name="" r:id="rId5" imgW="1397000" imgH="393700" progId="Equation.KSEE3">
                  <p:embed/>
                  <p:pic>
                    <p:nvPicPr>
                      <p:cNvPr id="0" name="图片 3273"/>
                      <p:cNvPicPr/>
                      <p:nvPr/>
                    </p:nvPicPr>
                    <p:blipFill>
                      <a:blip r:embed="rId6"/>
                      <a:stretch>
                        <a:fillRect/>
                      </a:stretch>
                    </p:blipFill>
                    <p:spPr>
                      <a:xfrm>
                        <a:off x="3473450" y="3797935"/>
                        <a:ext cx="2330450" cy="677863"/>
                      </a:xfrm>
                      <a:prstGeom prst="rect">
                        <a:avLst/>
                      </a:prstGeom>
                      <a:noFill/>
                      <a:ln w="38100">
                        <a:noFill/>
                        <a:miter/>
                      </a:ln>
                    </p:spPr>
                  </p:pic>
                </p:oleObj>
              </mc:Fallback>
            </mc:AlternateContent>
          </a:graphicData>
        </a:graphic>
      </p:graphicFrame>
      <p:graphicFrame>
        <p:nvGraphicFramePr>
          <p:cNvPr id="10" name="对象 9"/>
          <p:cNvGraphicFramePr/>
          <p:nvPr/>
        </p:nvGraphicFramePr>
        <p:xfrm>
          <a:off x="3489325" y="4504373"/>
          <a:ext cx="2314575" cy="730250"/>
        </p:xfrm>
        <a:graphic>
          <a:graphicData uri="http://schemas.openxmlformats.org/presentationml/2006/ole">
            <mc:AlternateContent xmlns:mc="http://schemas.openxmlformats.org/markup-compatibility/2006">
              <mc:Choice xmlns:v="urn:schemas-microsoft-com:vml" Requires="v">
                <p:oleObj spid="_x0000_s3275" name="" r:id="rId7" imgW="1397000" imgH="393700" progId="Equation.KSEE3">
                  <p:embed/>
                </p:oleObj>
              </mc:Choice>
              <mc:Fallback>
                <p:oleObj name="" r:id="rId7" imgW="1397000" imgH="393700" progId="Equation.KSEE3">
                  <p:embed/>
                  <p:pic>
                    <p:nvPicPr>
                      <p:cNvPr id="0" name="图片 3274"/>
                      <p:cNvPicPr/>
                      <p:nvPr/>
                    </p:nvPicPr>
                    <p:blipFill>
                      <a:blip r:embed="rId8"/>
                      <a:stretch>
                        <a:fillRect/>
                      </a:stretch>
                    </p:blipFill>
                    <p:spPr>
                      <a:xfrm>
                        <a:off x="3489325" y="4504373"/>
                        <a:ext cx="2314575" cy="730250"/>
                      </a:xfrm>
                      <a:prstGeom prst="rect">
                        <a:avLst/>
                      </a:prstGeom>
                      <a:noFill/>
                      <a:ln w="38100">
                        <a:noFill/>
                        <a:miter/>
                      </a:ln>
                    </p:spPr>
                  </p:pic>
                </p:oleObj>
              </mc:Fallback>
            </mc:AlternateContent>
          </a:graphicData>
        </a:graphic>
      </p:graphicFrame>
      <p:graphicFrame>
        <p:nvGraphicFramePr>
          <p:cNvPr id="12" name="对象 11"/>
          <p:cNvGraphicFramePr/>
          <p:nvPr/>
        </p:nvGraphicFramePr>
        <p:xfrm>
          <a:off x="1644650" y="3861435"/>
          <a:ext cx="1554163" cy="544513"/>
        </p:xfrm>
        <a:graphic>
          <a:graphicData uri="http://schemas.openxmlformats.org/presentationml/2006/ole">
            <mc:AlternateContent xmlns:mc="http://schemas.openxmlformats.org/markup-compatibility/2006">
              <mc:Choice xmlns:v="urn:schemas-microsoft-com:vml" Requires="v">
                <p:oleObj spid="_x0000_s3276" name="" r:id="rId9" imgW="1116330" imgH="377825" progId="Equation.KSEE3">
                  <p:embed/>
                </p:oleObj>
              </mc:Choice>
              <mc:Fallback>
                <p:oleObj name="" r:id="rId9" imgW="1116330" imgH="377825" progId="Equation.KSEE3">
                  <p:embed/>
                  <p:pic>
                    <p:nvPicPr>
                      <p:cNvPr id="0" name="图片 3275"/>
                      <p:cNvPicPr/>
                      <p:nvPr/>
                    </p:nvPicPr>
                    <p:blipFill>
                      <a:blip r:embed="rId10"/>
                      <a:stretch>
                        <a:fillRect/>
                      </a:stretch>
                    </p:blipFill>
                    <p:spPr>
                      <a:xfrm>
                        <a:off x="1644650" y="3861435"/>
                        <a:ext cx="1554163" cy="544513"/>
                      </a:xfrm>
                      <a:prstGeom prst="rect">
                        <a:avLst/>
                      </a:prstGeom>
                      <a:noFill/>
                      <a:ln w="38100">
                        <a:noFill/>
                        <a:miter/>
                      </a:ln>
                    </p:spPr>
                  </p:pic>
                </p:oleObj>
              </mc:Fallback>
            </mc:AlternateContent>
          </a:graphicData>
        </a:graphic>
      </p:graphicFrame>
      <p:sp>
        <p:nvSpPr>
          <p:cNvPr id="14" name="文本框 13"/>
          <p:cNvSpPr txBox="1"/>
          <p:nvPr/>
        </p:nvSpPr>
        <p:spPr>
          <a:xfrm>
            <a:off x="590550" y="3861435"/>
            <a:ext cx="542925" cy="517525"/>
          </a:xfrm>
          <a:prstGeom prst="rect">
            <a:avLst/>
          </a:prstGeom>
          <a:noFill/>
          <a:ln w="9525">
            <a:noFill/>
          </a:ln>
        </p:spPr>
        <p:txBody>
          <a:bodyPr anchor="t">
            <a:spAutoFit/>
          </a:bodyPr>
          <a:p>
            <a:r>
              <a:rPr lang="zh-CN" altLang="en-US">
                <a:solidFill>
                  <a:srgbClr val="FF0000"/>
                </a:solidFill>
                <a:latin typeface="Times New Roman" panose="02020603050405020304" pitchFamily="18" charset="0"/>
                <a:ea typeface="宋体" panose="02010600030101010101" pitchFamily="2" charset="-122"/>
              </a:rPr>
              <a:t>或</a:t>
            </a:r>
            <a:endParaRPr lang="zh-CN" altLang="en-US">
              <a:solidFill>
                <a:srgbClr val="FF0000"/>
              </a:solidFill>
              <a:latin typeface="Times New Roman" panose="02020603050405020304" pitchFamily="18" charset="0"/>
              <a:ea typeface="宋体" panose="02010600030101010101" pitchFamily="2" charset="-122"/>
            </a:endParaRPr>
          </a:p>
        </p:txBody>
      </p:sp>
      <p:sp>
        <p:nvSpPr>
          <p:cNvPr id="15" name="矩形 14"/>
          <p:cNvSpPr/>
          <p:nvPr/>
        </p:nvSpPr>
        <p:spPr>
          <a:xfrm>
            <a:off x="3492500" y="2120265"/>
            <a:ext cx="365125" cy="504825"/>
          </a:xfrm>
          <a:prstGeom prst="rect">
            <a:avLst/>
          </a:prstGeom>
          <a:noFill/>
          <a:ln w="25400" cap="flat" cmpd="sng">
            <a:solidFill>
              <a:srgbClr val="FF0000"/>
            </a:solidFill>
            <a:prstDash val="solid"/>
            <a:round/>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82984" name="文本框 150548"/>
          <p:cNvSpPr txBox="1"/>
          <p:nvPr/>
        </p:nvSpPr>
        <p:spPr>
          <a:xfrm>
            <a:off x="422275" y="-26987"/>
            <a:ext cx="7772400" cy="762000"/>
          </a:xfrm>
          <a:prstGeom prst="rect">
            <a:avLst/>
          </a:prstGeom>
          <a:noFill/>
          <a:ln w="9525">
            <a:noFill/>
          </a:ln>
        </p:spPr>
        <p:txBody>
          <a:bodyPr anchor="t">
            <a:spAutoFit/>
          </a:bodyPr>
          <a:p>
            <a:pPr algn="ctr" eaLnBrk="0" hangingPunct="0">
              <a:lnSpc>
                <a:spcPct val="110000"/>
              </a:lnSpc>
            </a:pPr>
            <a:r>
              <a:rPr lang="zh-CN" altLang="en-US" sz="4000" dirty="0">
                <a:solidFill>
                  <a:srgbClr val="0000FF"/>
                </a:solidFill>
                <a:latin typeface="楷体_GB2312" panose="02010609030101010101" pitchFamily="49" charset="-122"/>
                <a:ea typeface="楷体_GB2312" panose="02010609030101010101" pitchFamily="49" charset="-122"/>
              </a:rPr>
              <a:t>第七章 小结</a:t>
            </a:r>
            <a:endParaRPr lang="zh-CN" altLang="en-US" sz="4000" dirty="0">
              <a:solidFill>
                <a:srgbClr val="0000FF"/>
              </a:solidFill>
              <a:latin typeface="楷体_GB2312" panose="02010609030101010101" pitchFamily="49" charset="-122"/>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79564"/>
                                        </p:tgtEl>
                                        <p:attrNameLst>
                                          <p:attrName>style.visibility</p:attrName>
                                        </p:attrNameLst>
                                      </p:cBhvr>
                                      <p:to>
                                        <p:strVal val="visible"/>
                                      </p:to>
                                    </p:set>
                                    <p:animEffect transition="in" filter="wipe(up)">
                                      <p:cBhvr>
                                        <p:cTn id="32" dur="500"/>
                                        <p:tgtEl>
                                          <p:spTgt spid="2795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9564" grpId="0" bldLvl="0" animBg="1"/>
      <p:bldP spid="14" grpId="0"/>
      <p:bldP spid="15"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灯片编号占位符 3"/>
          <p:cNvSpPr>
            <a:spLocks noGrp="1"/>
          </p:cNvSpPr>
          <p:nvPr>
            <p:ph type="sldNum" sz="quarter" idx="4294967295"/>
          </p:nvPr>
        </p:nvSpPr>
        <p:spPr>
          <a:xfrm>
            <a:off x="6958013" y="6373813"/>
            <a:ext cx="2133600" cy="47625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a:fld>
            <a:endParaRPr lang="en-US" altLang="zh-CN"/>
          </a:p>
        </p:txBody>
      </p:sp>
      <p:sp>
        <p:nvSpPr>
          <p:cNvPr id="289797" name="文本框 289796"/>
          <p:cNvSpPr txBox="1"/>
          <p:nvPr/>
        </p:nvSpPr>
        <p:spPr>
          <a:xfrm>
            <a:off x="120650" y="101600"/>
            <a:ext cx="6122988" cy="583565"/>
          </a:xfrm>
          <a:prstGeom prst="rect">
            <a:avLst/>
          </a:prstGeom>
          <a:noFill/>
          <a:ln w="9525">
            <a:noFill/>
          </a:ln>
        </p:spPr>
        <p:txBody>
          <a:bodyPr anchor="t">
            <a:spAutoFit/>
          </a:bodyPr>
          <a:p>
            <a:r>
              <a:rPr lang="zh-CN" altLang="en-US" sz="3200" dirty="0">
                <a:solidFill>
                  <a:schemeClr val="tx1"/>
                </a:solidFill>
                <a:latin typeface="Times New Roman" panose="02020603050405020304" pitchFamily="18" charset="0"/>
                <a:ea typeface="宋体" panose="02010600030101010101" pitchFamily="2" charset="-122"/>
              </a:rPr>
              <a:t>二．波的干涉现象</a:t>
            </a:r>
            <a:r>
              <a:rPr lang="zh-CN" altLang="en-US" dirty="0">
                <a:solidFill>
                  <a:schemeClr val="tx1"/>
                </a:solidFill>
                <a:latin typeface="Times New Roman" panose="02020603050405020304" pitchFamily="18" charset="0"/>
                <a:ea typeface="宋体" panose="02010600030101010101" pitchFamily="2" charset="-122"/>
              </a:rPr>
              <a:t>　</a:t>
            </a:r>
            <a:r>
              <a:rPr lang="zh-CN" altLang="en-US" dirty="0">
                <a:solidFill>
                  <a:srgbClr val="FF0000"/>
                </a:solidFill>
                <a:latin typeface="Times New Roman" panose="02020603050405020304" pitchFamily="18" charset="0"/>
                <a:ea typeface="宋体" panose="02010600030101010101" pitchFamily="2" charset="-122"/>
              </a:rPr>
              <a:t>　</a:t>
            </a:r>
            <a:endParaRPr lang="zh-CN" altLang="en-US">
              <a:solidFill>
                <a:srgbClr val="FF0000"/>
              </a:solidFill>
              <a:latin typeface="Times New Roman" panose="02020603050405020304" pitchFamily="18" charset="0"/>
              <a:ea typeface="宋体" panose="02010600030101010101" pitchFamily="2" charset="-122"/>
            </a:endParaRPr>
          </a:p>
        </p:txBody>
      </p:sp>
      <p:sp>
        <p:nvSpPr>
          <p:cNvPr id="3" name="文本框 2"/>
          <p:cNvSpPr txBox="1"/>
          <p:nvPr/>
        </p:nvSpPr>
        <p:spPr>
          <a:xfrm>
            <a:off x="669925" y="842963"/>
            <a:ext cx="8077200" cy="944562"/>
          </a:xfrm>
          <a:prstGeom prst="rect">
            <a:avLst/>
          </a:prstGeom>
          <a:noFill/>
          <a:ln w="9525">
            <a:noFill/>
          </a:ln>
        </p:spPr>
        <p:txBody>
          <a:bodyPr anchor="t">
            <a:spAutoFit/>
          </a:bodyPr>
          <a:p>
            <a:r>
              <a:rPr lang="zh-CN" altLang="en-US" dirty="0">
                <a:solidFill>
                  <a:srgbClr val="FF0000"/>
                </a:solidFill>
                <a:latin typeface="Times New Roman" panose="02020603050405020304" pitchFamily="18" charset="0"/>
                <a:ea typeface="宋体" panose="02010600030101010101" pitchFamily="2" charset="-122"/>
              </a:rPr>
              <a:t>相干波条件</a:t>
            </a:r>
            <a:r>
              <a:rPr lang="zh-CN" altLang="en-US" b="0" dirty="0">
                <a:solidFill>
                  <a:srgbClr val="FF0000"/>
                </a:solidFill>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频率相同、振动方向相同、相位相同  </a:t>
            </a:r>
            <a:endParaRPr lang="zh-CN" altLang="en-US" b="0" dirty="0">
              <a:latin typeface="Times New Roman" panose="02020603050405020304" pitchFamily="18" charset="0"/>
              <a:ea typeface="宋体" panose="02010600030101010101" pitchFamily="2" charset="-122"/>
            </a:endParaRPr>
          </a:p>
          <a:p>
            <a:r>
              <a:rPr lang="zh-CN" altLang="en-US" b="0" dirty="0">
                <a:latin typeface="Times New Roman" panose="02020603050405020304" pitchFamily="18" charset="0"/>
                <a:ea typeface="宋体" panose="02010600030101010101" pitchFamily="2" charset="-122"/>
              </a:rPr>
              <a:t>                        或相位差恒定。</a:t>
            </a:r>
            <a:r>
              <a:rPr lang="zh-CN" altLang="en-US" dirty="0">
                <a:solidFill>
                  <a:srgbClr val="FF0000"/>
                </a:solidFill>
                <a:latin typeface="Times New Roman" panose="02020603050405020304" pitchFamily="18" charset="0"/>
                <a:ea typeface="宋体" panose="02010600030101010101" pitchFamily="2" charset="-122"/>
              </a:rPr>
              <a:t>　　</a:t>
            </a:r>
            <a:endParaRPr lang="zh-CN" altLang="en-US">
              <a:solidFill>
                <a:srgbClr val="FF0000"/>
              </a:solidFill>
              <a:latin typeface="Times New Roman" panose="02020603050405020304" pitchFamily="18" charset="0"/>
              <a:ea typeface="宋体" panose="02010600030101010101" pitchFamily="2" charset="-122"/>
            </a:endParaRPr>
          </a:p>
        </p:txBody>
      </p:sp>
      <p:graphicFrame>
        <p:nvGraphicFramePr>
          <p:cNvPr id="406536" name="Object 18"/>
          <p:cNvGraphicFramePr/>
          <p:nvPr/>
        </p:nvGraphicFramePr>
        <p:xfrm>
          <a:off x="1103313" y="3206750"/>
          <a:ext cx="3287712" cy="641350"/>
        </p:xfrm>
        <a:graphic>
          <a:graphicData uri="http://schemas.openxmlformats.org/presentationml/2006/ole">
            <mc:AlternateContent xmlns:mc="http://schemas.openxmlformats.org/markup-compatibility/2006">
              <mc:Choice xmlns:v="urn:schemas-microsoft-com:vml" Requires="v">
                <p:oleObj spid="_x0000_s3277" name="" r:id="rId1" imgW="1206500" imgH="215900" progId="Equation.3">
                  <p:embed/>
                </p:oleObj>
              </mc:Choice>
              <mc:Fallback>
                <p:oleObj name="" r:id="rId1" imgW="1206500" imgH="215900" progId="Equation.3">
                  <p:embed/>
                  <p:pic>
                    <p:nvPicPr>
                      <p:cNvPr id="0" name="图片 3276"/>
                      <p:cNvPicPr/>
                      <p:nvPr/>
                    </p:nvPicPr>
                    <p:blipFill>
                      <a:blip r:embed="rId2"/>
                      <a:stretch>
                        <a:fillRect/>
                      </a:stretch>
                    </p:blipFill>
                    <p:spPr>
                      <a:xfrm>
                        <a:off x="1103313" y="3206750"/>
                        <a:ext cx="3287712" cy="641350"/>
                      </a:xfrm>
                      <a:prstGeom prst="rect">
                        <a:avLst/>
                      </a:prstGeom>
                      <a:noFill/>
                      <a:ln w="38100">
                        <a:noFill/>
                        <a:miter/>
                      </a:ln>
                    </p:spPr>
                  </p:pic>
                </p:oleObj>
              </mc:Fallback>
            </mc:AlternateContent>
          </a:graphicData>
        </a:graphic>
      </p:graphicFrame>
      <p:graphicFrame>
        <p:nvGraphicFramePr>
          <p:cNvPr id="406537" name="Object 19"/>
          <p:cNvGraphicFramePr/>
          <p:nvPr/>
        </p:nvGraphicFramePr>
        <p:xfrm>
          <a:off x="1093788" y="5514975"/>
          <a:ext cx="3341687" cy="619125"/>
        </p:xfrm>
        <a:graphic>
          <a:graphicData uri="http://schemas.openxmlformats.org/presentationml/2006/ole">
            <mc:AlternateContent xmlns:mc="http://schemas.openxmlformats.org/markup-compatibility/2006">
              <mc:Choice xmlns:v="urn:schemas-microsoft-com:vml" Requires="v">
                <p:oleObj spid="_x0000_s3272" name="" r:id="rId3" imgW="1485900" imgH="215900" progId="Equation.3">
                  <p:embed/>
                </p:oleObj>
              </mc:Choice>
              <mc:Fallback>
                <p:oleObj name="" r:id="rId3" imgW="1485900" imgH="215900" progId="Equation.3">
                  <p:embed/>
                  <p:pic>
                    <p:nvPicPr>
                      <p:cNvPr id="0" name="图片 3271"/>
                      <p:cNvPicPr/>
                      <p:nvPr/>
                    </p:nvPicPr>
                    <p:blipFill>
                      <a:blip r:embed="rId4"/>
                      <a:stretch>
                        <a:fillRect/>
                      </a:stretch>
                    </p:blipFill>
                    <p:spPr>
                      <a:xfrm>
                        <a:off x="1093788" y="5514975"/>
                        <a:ext cx="3341687" cy="619125"/>
                      </a:xfrm>
                      <a:prstGeom prst="rect">
                        <a:avLst/>
                      </a:prstGeom>
                      <a:noFill/>
                      <a:ln w="38100">
                        <a:noFill/>
                        <a:miter/>
                      </a:ln>
                    </p:spPr>
                  </p:pic>
                </p:oleObj>
              </mc:Fallback>
            </mc:AlternateContent>
          </a:graphicData>
        </a:graphic>
      </p:graphicFrame>
      <p:sp>
        <p:nvSpPr>
          <p:cNvPr id="75796" name="AutoShape 20"/>
          <p:cNvSpPr/>
          <p:nvPr/>
        </p:nvSpPr>
        <p:spPr>
          <a:xfrm>
            <a:off x="884238" y="3516313"/>
            <a:ext cx="230187" cy="2390775"/>
          </a:xfrm>
          <a:prstGeom prst="leftBrace">
            <a:avLst>
              <a:gd name="adj1" fmla="val 71116"/>
              <a:gd name="adj2" fmla="val 50000"/>
            </a:avLst>
          </a:prstGeom>
          <a:noFill/>
          <a:ln w="28575" cap="flat" cmpd="sng">
            <a:solidFill>
              <a:srgbClr val="0000FF"/>
            </a:solidFill>
            <a:prstDash val="solid"/>
            <a:round/>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sp>
        <p:nvSpPr>
          <p:cNvPr id="83975" name="Rectangle 27"/>
          <p:cNvSpPr/>
          <p:nvPr/>
        </p:nvSpPr>
        <p:spPr>
          <a:xfrm>
            <a:off x="1811338" y="4191000"/>
            <a:ext cx="3048000" cy="533400"/>
          </a:xfrm>
          <a:prstGeom prst="rect">
            <a:avLst/>
          </a:prstGeom>
          <a:noFill/>
          <a:ln w="19050">
            <a:noFill/>
          </a:ln>
        </p:spPr>
        <p:txBody>
          <a:bodyPr wrap="none" anchor="ctr"/>
          <a:p>
            <a:endParaRPr lang="zh-CN" altLang="zh-CN" b="0" dirty="0">
              <a:latin typeface="Times New Roman" panose="02020603050405020304" pitchFamily="18" charset="0"/>
              <a:ea typeface="华文仿宋" panose="02010600040101010101" pitchFamily="2" charset="-122"/>
            </a:endParaRPr>
          </a:p>
        </p:txBody>
      </p:sp>
      <p:sp>
        <p:nvSpPr>
          <p:cNvPr id="75805" name="Rectangle 29"/>
          <p:cNvSpPr/>
          <p:nvPr/>
        </p:nvSpPr>
        <p:spPr>
          <a:xfrm>
            <a:off x="1671638" y="3848100"/>
            <a:ext cx="1984375" cy="517525"/>
          </a:xfrm>
          <a:prstGeom prst="rect">
            <a:avLst/>
          </a:prstGeom>
          <a:gradFill rotWithShape="0">
            <a:gsLst>
              <a:gs pos="0">
                <a:srgbClr val="FFCCFF"/>
              </a:gs>
              <a:gs pos="50000">
                <a:srgbClr val="FFFFFF"/>
              </a:gs>
              <a:gs pos="100000">
                <a:srgbClr val="FFCCFF"/>
              </a:gs>
            </a:gsLst>
            <a:lin ang="5400000" scaled="1"/>
            <a:tileRect/>
          </a:gradFill>
          <a:ln w="9525" cap="flat" cmpd="sng">
            <a:solidFill>
              <a:srgbClr val="CC00CC"/>
            </a:solidFill>
            <a:prstDash val="solid"/>
            <a:miter/>
            <a:headEnd type="none" w="med" len="med"/>
            <a:tailEnd type="none" w="med" len="med"/>
          </a:ln>
        </p:spPr>
        <p:txBody>
          <a:bodyPr anchor="t">
            <a:spAutoFit/>
          </a:bodyPr>
          <a:p>
            <a:pPr algn="ctr">
              <a:spcBef>
                <a:spcPct val="50000"/>
              </a:spcBef>
            </a:pPr>
            <a:r>
              <a:rPr lang="zh-CN" altLang="en-US" dirty="0">
                <a:solidFill>
                  <a:srgbClr val="C00000"/>
                </a:solidFill>
                <a:latin typeface="Times New Roman" panose="02020603050405020304" pitchFamily="18" charset="0"/>
                <a:ea typeface="宋体" panose="02010600030101010101" pitchFamily="2" charset="-122"/>
              </a:rPr>
              <a:t>干涉加强</a:t>
            </a:r>
            <a:endParaRPr lang="zh-CN" altLang="en-US" dirty="0">
              <a:solidFill>
                <a:srgbClr val="C00000"/>
              </a:solidFill>
              <a:latin typeface="Times New Roman" panose="02020603050405020304" pitchFamily="18" charset="0"/>
              <a:ea typeface="宋体" panose="02010600030101010101" pitchFamily="2" charset="-122"/>
            </a:endParaRPr>
          </a:p>
        </p:txBody>
      </p:sp>
      <p:sp>
        <p:nvSpPr>
          <p:cNvPr id="75808" name="Text Box 32"/>
          <p:cNvSpPr txBox="1"/>
          <p:nvPr/>
        </p:nvSpPr>
        <p:spPr>
          <a:xfrm>
            <a:off x="1736725" y="6122988"/>
            <a:ext cx="1978025" cy="517525"/>
          </a:xfrm>
          <a:prstGeom prst="rect">
            <a:avLst/>
          </a:prstGeom>
          <a:gradFill rotWithShape="0">
            <a:gsLst>
              <a:gs pos="0">
                <a:schemeClr val="accent1"/>
              </a:gs>
              <a:gs pos="50000">
                <a:srgbClr val="FFFFFF"/>
              </a:gs>
              <a:gs pos="100000">
                <a:schemeClr val="accent1"/>
              </a:gs>
            </a:gsLst>
            <a:lin ang="5400000" scaled="1"/>
            <a:tileRect/>
          </a:gradFill>
          <a:ln w="9525" cap="flat" cmpd="sng">
            <a:solidFill>
              <a:schemeClr val="tx2"/>
            </a:solidFill>
            <a:prstDash val="solid"/>
            <a:miter/>
            <a:headEnd type="none" w="med" len="med"/>
            <a:tailEnd type="none" w="med" len="med"/>
          </a:ln>
        </p:spPr>
        <p:txBody>
          <a:bodyPr anchor="t">
            <a:spAutoFit/>
          </a:bodyPr>
          <a:p>
            <a:pPr algn="ctr">
              <a:spcBef>
                <a:spcPct val="50000"/>
              </a:spcBef>
            </a:pPr>
            <a:r>
              <a:rPr lang="zh-CN" altLang="en-US">
                <a:solidFill>
                  <a:srgbClr val="C00000"/>
                </a:solidFill>
                <a:latin typeface="Times New Roman" panose="02020603050405020304" pitchFamily="18" charset="0"/>
                <a:ea typeface="宋体" panose="02010600030101010101" pitchFamily="2" charset="-122"/>
              </a:rPr>
              <a:t>干涉减弱</a:t>
            </a:r>
            <a:endParaRPr lang="zh-CN" altLang="en-US">
              <a:solidFill>
                <a:srgbClr val="C00000"/>
              </a:solidFill>
              <a:latin typeface="Times New Roman" panose="02020603050405020304" pitchFamily="18" charset="0"/>
              <a:ea typeface="宋体" panose="02010600030101010101" pitchFamily="2" charset="-122"/>
            </a:endParaRPr>
          </a:p>
        </p:txBody>
      </p:sp>
      <p:graphicFrame>
        <p:nvGraphicFramePr>
          <p:cNvPr id="406533" name="Object 9"/>
          <p:cNvGraphicFramePr/>
          <p:nvPr/>
        </p:nvGraphicFramePr>
        <p:xfrm>
          <a:off x="877888" y="2074863"/>
          <a:ext cx="6850062" cy="1042987"/>
        </p:xfrm>
        <a:graphic>
          <a:graphicData uri="http://schemas.openxmlformats.org/presentationml/2006/ole">
            <mc:AlternateContent xmlns:mc="http://schemas.openxmlformats.org/markup-compatibility/2006">
              <mc:Choice xmlns:v="urn:schemas-microsoft-com:vml" Requires="v">
                <p:oleObj spid="_x0000_s3278" name="" r:id="rId5" imgW="2552700" imgH="393700" progId="Equation.3">
                  <p:embed/>
                </p:oleObj>
              </mc:Choice>
              <mc:Fallback>
                <p:oleObj name="" r:id="rId5" imgW="2552700" imgH="393700" progId="Equation.3">
                  <p:embed/>
                  <p:pic>
                    <p:nvPicPr>
                      <p:cNvPr id="0" name="图片 3277"/>
                      <p:cNvPicPr/>
                      <p:nvPr/>
                    </p:nvPicPr>
                    <p:blipFill>
                      <a:blip r:embed="rId6"/>
                      <a:stretch>
                        <a:fillRect/>
                      </a:stretch>
                    </p:blipFill>
                    <p:spPr>
                      <a:xfrm>
                        <a:off x="877888" y="2074863"/>
                        <a:ext cx="6850062" cy="1042987"/>
                      </a:xfrm>
                      <a:prstGeom prst="rect">
                        <a:avLst/>
                      </a:prstGeom>
                      <a:noFill/>
                      <a:ln w="38100">
                        <a:noFill/>
                        <a:miter/>
                      </a:ln>
                    </p:spPr>
                  </p:pic>
                </p:oleObj>
              </mc:Fallback>
            </mc:AlternateContent>
          </a:graphicData>
        </a:graphic>
      </p:graphicFrame>
      <p:sp>
        <p:nvSpPr>
          <p:cNvPr id="17" name="右箭头 16"/>
          <p:cNvSpPr/>
          <p:nvPr/>
        </p:nvSpPr>
        <p:spPr>
          <a:xfrm>
            <a:off x="3998913" y="4732338"/>
            <a:ext cx="1279525" cy="238125"/>
          </a:xfrm>
          <a:prstGeom prst="rightArrow">
            <a:avLst>
              <a:gd name="adj1" fmla="val 50000"/>
              <a:gd name="adj2" fmla="val 49205"/>
            </a:avLst>
          </a:prstGeom>
          <a:gradFill rotWithShape="1">
            <a:gsLst>
              <a:gs pos="0">
                <a:srgbClr val="9EE256"/>
              </a:gs>
              <a:gs pos="100000">
                <a:srgbClr val="52762D"/>
              </a:gs>
            </a:gsLst>
            <a:lin ang="5400000"/>
            <a:tileRect/>
          </a:gradFill>
          <a:ln w="9525">
            <a:noFill/>
          </a:ln>
        </p:spPr>
        <p:txBody>
          <a:bodyPr anchor="t"/>
          <a:p>
            <a:endParaRPr lang="zh-CN" altLang="en-US" dirty="0">
              <a:latin typeface="Times New Roman" panose="02020603050405020304" pitchFamily="18" charset="0"/>
              <a:ea typeface="宋体" panose="02010600030101010101" pitchFamily="2" charset="-122"/>
            </a:endParaRPr>
          </a:p>
        </p:txBody>
      </p:sp>
      <p:graphicFrame>
        <p:nvGraphicFramePr>
          <p:cNvPr id="18" name="对象 17"/>
          <p:cNvGraphicFramePr/>
          <p:nvPr/>
        </p:nvGraphicFramePr>
        <p:xfrm>
          <a:off x="4102100" y="4064000"/>
          <a:ext cx="1009650" cy="596900"/>
        </p:xfrm>
        <a:graphic>
          <a:graphicData uri="http://schemas.openxmlformats.org/presentationml/2006/ole">
            <mc:AlternateContent xmlns:mc="http://schemas.openxmlformats.org/markup-compatibility/2006">
              <mc:Choice xmlns:v="urn:schemas-microsoft-com:vml" Requires="v">
                <p:oleObj spid="_x0000_s3279" name="" r:id="rId7" imgW="1010920" imgH="401320" progId="Equation.KSEE3">
                  <p:embed/>
                </p:oleObj>
              </mc:Choice>
              <mc:Fallback>
                <p:oleObj name="" r:id="rId7" imgW="1010920" imgH="401320" progId="Equation.KSEE3">
                  <p:embed/>
                  <p:pic>
                    <p:nvPicPr>
                      <p:cNvPr id="0" name="图片 3278"/>
                      <p:cNvPicPr/>
                      <p:nvPr/>
                    </p:nvPicPr>
                    <p:blipFill>
                      <a:blip r:embed="rId8"/>
                      <a:stretch>
                        <a:fillRect/>
                      </a:stretch>
                    </p:blipFill>
                    <p:spPr>
                      <a:xfrm>
                        <a:off x="4102100" y="4064000"/>
                        <a:ext cx="1009650" cy="596900"/>
                      </a:xfrm>
                      <a:prstGeom prst="rect">
                        <a:avLst/>
                      </a:prstGeom>
                      <a:gradFill rotWithShape="1">
                        <a:gsLst>
                          <a:gs pos="0">
                            <a:srgbClr val="FECF40"/>
                          </a:gs>
                          <a:gs pos="100000">
                            <a:srgbClr val="846C21"/>
                          </a:gs>
                        </a:gsLst>
                        <a:lin ang="5400000"/>
                        <a:tileRect/>
                      </a:gradFill>
                      <a:ln w="38100">
                        <a:noFill/>
                        <a:miter/>
                      </a:ln>
                    </p:spPr>
                  </p:pic>
                </p:oleObj>
              </mc:Fallback>
            </mc:AlternateContent>
          </a:graphicData>
        </a:graphic>
      </p:graphicFrame>
      <p:graphicFrame>
        <p:nvGraphicFramePr>
          <p:cNvPr id="407561" name="Object 18"/>
          <p:cNvGraphicFramePr/>
          <p:nvPr/>
        </p:nvGraphicFramePr>
        <p:xfrm>
          <a:off x="6559550" y="3508375"/>
          <a:ext cx="2198688" cy="538163"/>
        </p:xfrm>
        <a:graphic>
          <a:graphicData uri="http://schemas.openxmlformats.org/presentationml/2006/ole">
            <mc:AlternateContent xmlns:mc="http://schemas.openxmlformats.org/markup-compatibility/2006">
              <mc:Choice xmlns:v="urn:schemas-microsoft-com:vml" Requires="v">
                <p:oleObj spid="_x0000_s3280" name="" r:id="rId9" imgW="1130300" imgH="215900" progId="Equation.3">
                  <p:embed/>
                </p:oleObj>
              </mc:Choice>
              <mc:Fallback>
                <p:oleObj name="" r:id="rId9" imgW="1130300" imgH="215900" progId="Equation.3">
                  <p:embed/>
                  <p:pic>
                    <p:nvPicPr>
                      <p:cNvPr id="0" name="图片 3279"/>
                      <p:cNvPicPr/>
                      <p:nvPr/>
                    </p:nvPicPr>
                    <p:blipFill>
                      <a:blip r:embed="rId10"/>
                      <a:stretch>
                        <a:fillRect/>
                      </a:stretch>
                    </p:blipFill>
                    <p:spPr>
                      <a:xfrm>
                        <a:off x="6559550" y="3508375"/>
                        <a:ext cx="2198688" cy="538163"/>
                      </a:xfrm>
                      <a:prstGeom prst="rect">
                        <a:avLst/>
                      </a:prstGeom>
                      <a:noFill/>
                      <a:ln w="38100">
                        <a:noFill/>
                        <a:miter/>
                      </a:ln>
                    </p:spPr>
                  </p:pic>
                </p:oleObj>
              </mc:Fallback>
            </mc:AlternateContent>
          </a:graphicData>
        </a:graphic>
      </p:graphicFrame>
      <p:graphicFrame>
        <p:nvGraphicFramePr>
          <p:cNvPr id="407562" name="Object 19"/>
          <p:cNvGraphicFramePr/>
          <p:nvPr/>
        </p:nvGraphicFramePr>
        <p:xfrm>
          <a:off x="6559550" y="5430838"/>
          <a:ext cx="2532063" cy="833437"/>
        </p:xfrm>
        <a:graphic>
          <a:graphicData uri="http://schemas.openxmlformats.org/presentationml/2006/ole">
            <mc:AlternateContent xmlns:mc="http://schemas.openxmlformats.org/markup-compatibility/2006">
              <mc:Choice xmlns:v="urn:schemas-microsoft-com:vml" Requires="v">
                <p:oleObj spid="_x0000_s3281" name="" r:id="rId11" imgW="1536700" imgH="393700" progId="Equation.3">
                  <p:embed/>
                </p:oleObj>
              </mc:Choice>
              <mc:Fallback>
                <p:oleObj name="" r:id="rId11" imgW="1536700" imgH="393700" progId="Equation.3">
                  <p:embed/>
                  <p:pic>
                    <p:nvPicPr>
                      <p:cNvPr id="0" name="图片 3280"/>
                      <p:cNvPicPr/>
                      <p:nvPr/>
                    </p:nvPicPr>
                    <p:blipFill>
                      <a:blip r:embed="rId12"/>
                      <a:stretch>
                        <a:fillRect/>
                      </a:stretch>
                    </p:blipFill>
                    <p:spPr>
                      <a:xfrm>
                        <a:off x="6559550" y="5430838"/>
                        <a:ext cx="2532063" cy="833437"/>
                      </a:xfrm>
                      <a:prstGeom prst="rect">
                        <a:avLst/>
                      </a:prstGeom>
                      <a:noFill/>
                      <a:ln w="38100">
                        <a:noFill/>
                        <a:miter/>
                      </a:ln>
                    </p:spPr>
                  </p:pic>
                </p:oleObj>
              </mc:Fallback>
            </mc:AlternateContent>
          </a:graphicData>
        </a:graphic>
      </p:graphicFrame>
      <p:sp>
        <p:nvSpPr>
          <p:cNvPr id="25" name="AutoShape 20"/>
          <p:cNvSpPr/>
          <p:nvPr/>
        </p:nvSpPr>
        <p:spPr>
          <a:xfrm>
            <a:off x="6245225" y="3733800"/>
            <a:ext cx="228600" cy="2141538"/>
          </a:xfrm>
          <a:prstGeom prst="leftBrace">
            <a:avLst>
              <a:gd name="adj1" fmla="val 71735"/>
              <a:gd name="adj2" fmla="val 50000"/>
            </a:avLst>
          </a:prstGeom>
          <a:noFill/>
          <a:ln w="28575" cap="flat" cmpd="sng">
            <a:solidFill>
              <a:srgbClr val="0000FF"/>
            </a:solidFill>
            <a:prstDash val="solid"/>
            <a:round/>
            <a:headEnd type="none" w="med" len="med"/>
            <a:tailEnd type="none" w="med" len="med"/>
          </a:ln>
        </p:spPr>
        <p:txBody>
          <a:bodyPr wrap="none" anchor="ctr"/>
          <a:p>
            <a:endParaRPr lang="zh-CN" altLang="zh-CN" b="0" dirty="0">
              <a:latin typeface="Times New Roman" panose="02020603050405020304" pitchFamily="18" charset="0"/>
              <a:ea typeface="华文仿宋" panose="02010600040101010101" pitchFamily="2" charset="-122"/>
            </a:endParaRPr>
          </a:p>
        </p:txBody>
      </p:sp>
      <p:graphicFrame>
        <p:nvGraphicFramePr>
          <p:cNvPr id="26" name="对象 25"/>
          <p:cNvGraphicFramePr/>
          <p:nvPr/>
        </p:nvGraphicFramePr>
        <p:xfrm>
          <a:off x="128588" y="4448175"/>
          <a:ext cx="611187" cy="522288"/>
        </p:xfrm>
        <a:graphic>
          <a:graphicData uri="http://schemas.openxmlformats.org/presentationml/2006/ole">
            <mc:AlternateContent xmlns:mc="http://schemas.openxmlformats.org/markup-compatibility/2006">
              <mc:Choice xmlns:v="urn:schemas-microsoft-com:vml" Requires="v">
                <p:oleObj spid="_x0000_s3282" name="" r:id="rId13" imgW="782955" imgH="553720" progId="Equation.KSEE3">
                  <p:embed/>
                </p:oleObj>
              </mc:Choice>
              <mc:Fallback>
                <p:oleObj name="" r:id="rId13" imgW="782955" imgH="553720" progId="Equation.KSEE3">
                  <p:embed/>
                  <p:pic>
                    <p:nvPicPr>
                      <p:cNvPr id="0" name="图片 3281"/>
                      <p:cNvPicPr/>
                      <p:nvPr/>
                    </p:nvPicPr>
                    <p:blipFill>
                      <a:blip r:embed="rId14"/>
                      <a:stretch>
                        <a:fillRect/>
                      </a:stretch>
                    </p:blipFill>
                    <p:spPr>
                      <a:xfrm>
                        <a:off x="128588" y="4448175"/>
                        <a:ext cx="611187" cy="522288"/>
                      </a:xfrm>
                      <a:prstGeom prst="rect">
                        <a:avLst/>
                      </a:prstGeom>
                      <a:noFill/>
                      <a:ln w="38100">
                        <a:noFill/>
                        <a:miter/>
                      </a:ln>
                    </p:spPr>
                  </p:pic>
                </p:oleObj>
              </mc:Fallback>
            </mc:AlternateContent>
          </a:graphicData>
        </a:graphic>
      </p:graphicFrame>
      <p:graphicFrame>
        <p:nvGraphicFramePr>
          <p:cNvPr id="28" name="对象 27"/>
          <p:cNvGraphicFramePr/>
          <p:nvPr/>
        </p:nvGraphicFramePr>
        <p:xfrm>
          <a:off x="5538788" y="4506913"/>
          <a:ext cx="588962" cy="508000"/>
        </p:xfrm>
        <a:graphic>
          <a:graphicData uri="http://schemas.openxmlformats.org/presentationml/2006/ole">
            <mc:AlternateContent xmlns:mc="http://schemas.openxmlformats.org/markup-compatibility/2006">
              <mc:Choice xmlns:v="urn:schemas-microsoft-com:vml" Requires="v">
                <p:oleObj spid="_x0000_s3283" name="" r:id="rId15" imgW="899795" imgH="564515" progId="Equation.KSEE3">
                  <p:embed/>
                </p:oleObj>
              </mc:Choice>
              <mc:Fallback>
                <p:oleObj name="" r:id="rId15" imgW="899795" imgH="564515" progId="Equation.KSEE3">
                  <p:embed/>
                  <p:pic>
                    <p:nvPicPr>
                      <p:cNvPr id="0" name="图片 3282"/>
                      <p:cNvPicPr/>
                      <p:nvPr/>
                    </p:nvPicPr>
                    <p:blipFill>
                      <a:blip r:embed="rId16"/>
                      <a:stretch>
                        <a:fillRect/>
                      </a:stretch>
                    </p:blipFill>
                    <p:spPr>
                      <a:xfrm>
                        <a:off x="5538788" y="4506913"/>
                        <a:ext cx="588962" cy="5080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9797"/>
                                        </p:tgtEl>
                                        <p:attrNameLst>
                                          <p:attrName>style.visibility</p:attrName>
                                        </p:attrNameLst>
                                      </p:cBhvr>
                                      <p:to>
                                        <p:strVal val="visible"/>
                                      </p:to>
                                    </p:set>
                                    <p:animEffect transition="in" filter="blinds(horizontal)">
                                      <p:cBhvr>
                                        <p:cTn id="7" dur="500"/>
                                        <p:tgtEl>
                                          <p:spTgt spid="2897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6533"/>
                                        </p:tgtEl>
                                        <p:attrNameLst>
                                          <p:attrName>style.visibility</p:attrName>
                                        </p:attrNameLst>
                                      </p:cBhvr>
                                      <p:to>
                                        <p:strVal val="visible"/>
                                      </p:to>
                                    </p:set>
                                    <p:animEffect transition="in" filter="blinds(horizontal)">
                                      <p:cBhvr>
                                        <p:cTn id="17" dur="500"/>
                                        <p:tgtEl>
                                          <p:spTgt spid="4065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5796"/>
                                        </p:tgtEl>
                                        <p:attrNameLst>
                                          <p:attrName>style.visibility</p:attrName>
                                        </p:attrNameLst>
                                      </p:cBhvr>
                                      <p:to>
                                        <p:strVal val="visible"/>
                                      </p:to>
                                    </p:set>
                                    <p:animEffect transition="in" filter="wipe(down)">
                                      <p:cBhvr>
                                        <p:cTn id="27" dur="500"/>
                                        <p:tgtEl>
                                          <p:spTgt spid="757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6536"/>
                                        </p:tgtEl>
                                        <p:attrNameLst>
                                          <p:attrName>style.visibility</p:attrName>
                                        </p:attrNameLst>
                                      </p:cBhvr>
                                      <p:to>
                                        <p:strVal val="visible"/>
                                      </p:to>
                                    </p:set>
                                    <p:animEffect transition="in" filter="wipe(left)">
                                      <p:cBhvr>
                                        <p:cTn id="32" dur="500"/>
                                        <p:tgtEl>
                                          <p:spTgt spid="406536"/>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iterate type="lt">
                                    <p:tmPct val="10000"/>
                                  </p:iterate>
                                  <p:childTnLst>
                                    <p:set>
                                      <p:cBhvr>
                                        <p:cTn id="36" dur="1" fill="hold">
                                          <p:stCondLst>
                                            <p:cond delay="0"/>
                                          </p:stCondLst>
                                        </p:cTn>
                                        <p:tgtEl>
                                          <p:spTgt spid="75805"/>
                                        </p:tgtEl>
                                        <p:attrNameLst>
                                          <p:attrName>style.visibility</p:attrName>
                                        </p:attrNameLst>
                                      </p:cBhvr>
                                      <p:to>
                                        <p:strVal val="visible"/>
                                      </p:to>
                                    </p:set>
                                    <p:animEffect transition="in" filter="checkerboard(across)">
                                      <p:cBhvr>
                                        <p:cTn id="37" dur="500"/>
                                        <p:tgtEl>
                                          <p:spTgt spid="75805"/>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406537"/>
                                        </p:tgtEl>
                                        <p:attrNameLst>
                                          <p:attrName>style.visibility</p:attrName>
                                        </p:attrNameLst>
                                      </p:cBhvr>
                                      <p:to>
                                        <p:strVal val="visible"/>
                                      </p:to>
                                    </p:set>
                                    <p:animEffect transition="in" filter="strips(downRight)">
                                      <p:cBhvr>
                                        <p:cTn id="42" dur="500"/>
                                        <p:tgtEl>
                                          <p:spTgt spid="406537"/>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75808"/>
                                        </p:tgtEl>
                                        <p:attrNameLst>
                                          <p:attrName>style.visibility</p:attrName>
                                        </p:attrNameLst>
                                      </p:cBhvr>
                                      <p:to>
                                        <p:strVal val="visible"/>
                                      </p:to>
                                    </p:set>
                                    <p:animEffect transition="in" filter="slide(fromLeft)">
                                      <p:cBhvr>
                                        <p:cTn id="47" dur="500"/>
                                        <p:tgtEl>
                                          <p:spTgt spid="7580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linds(horizontal)">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down)">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07561"/>
                                        </p:tgtEl>
                                        <p:attrNameLst>
                                          <p:attrName>style.visibility</p:attrName>
                                        </p:attrNameLst>
                                      </p:cBhvr>
                                      <p:to>
                                        <p:strVal val="visible"/>
                                      </p:to>
                                    </p:set>
                                    <p:animEffect transition="in" filter="wipe(left)">
                                      <p:cBhvr>
                                        <p:cTn id="72" dur="500"/>
                                        <p:tgtEl>
                                          <p:spTgt spid="407561"/>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nodeType="clickEffect">
                                  <p:stCondLst>
                                    <p:cond delay="0"/>
                                  </p:stCondLst>
                                  <p:childTnLst>
                                    <p:set>
                                      <p:cBhvr>
                                        <p:cTn id="76" dur="1" fill="hold">
                                          <p:stCondLst>
                                            <p:cond delay="0"/>
                                          </p:stCondLst>
                                        </p:cTn>
                                        <p:tgtEl>
                                          <p:spTgt spid="407562"/>
                                        </p:tgtEl>
                                        <p:attrNameLst>
                                          <p:attrName>style.visibility</p:attrName>
                                        </p:attrNameLst>
                                      </p:cBhvr>
                                      <p:to>
                                        <p:strVal val="visible"/>
                                      </p:to>
                                    </p:set>
                                    <p:animEffect transition="in" filter="strips(downRight)">
                                      <p:cBhvr>
                                        <p:cTn id="77" dur="500"/>
                                        <p:tgtEl>
                                          <p:spTgt spid="407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7" grpId="0"/>
      <p:bldP spid="3" grpId="0"/>
      <p:bldP spid="75796" grpId="0" bldLvl="0" animBg="1"/>
      <p:bldP spid="75805" grpId="0" bldLvl="0" animBg="1"/>
      <p:bldP spid="75808" grpId="0" bldLvl="0" animBg="1"/>
      <p:bldP spid="17" grpId="0" bldLvl="0" animBg="1"/>
      <p:bldP spid="25"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文本框 289796"/>
          <p:cNvSpPr txBox="1"/>
          <p:nvPr/>
        </p:nvSpPr>
        <p:spPr>
          <a:xfrm>
            <a:off x="120650" y="101600"/>
            <a:ext cx="6122988" cy="583565"/>
          </a:xfrm>
          <a:prstGeom prst="rect">
            <a:avLst/>
          </a:prstGeom>
          <a:noFill/>
          <a:ln w="9525">
            <a:noFill/>
          </a:ln>
        </p:spPr>
        <p:txBody>
          <a:bodyPr anchor="t">
            <a:spAutoFit/>
          </a:bodyPr>
          <a:p>
            <a:r>
              <a:rPr lang="zh-CN" altLang="en-US" sz="3200" dirty="0">
                <a:solidFill>
                  <a:schemeClr val="tx1"/>
                </a:solidFill>
                <a:latin typeface="Times New Roman" panose="02020603050405020304" pitchFamily="18" charset="0"/>
                <a:ea typeface="宋体" panose="02010600030101010101" pitchFamily="2" charset="-122"/>
              </a:rPr>
              <a:t>三．驻波</a:t>
            </a:r>
            <a:r>
              <a:rPr lang="zh-CN" altLang="en-US" dirty="0">
                <a:solidFill>
                  <a:srgbClr val="FF0000"/>
                </a:solidFill>
                <a:latin typeface="Times New Roman" panose="02020603050405020304" pitchFamily="18" charset="0"/>
                <a:ea typeface="宋体" panose="02010600030101010101" pitchFamily="2" charset="-122"/>
              </a:rPr>
              <a:t>　　</a:t>
            </a:r>
            <a:endParaRPr lang="zh-CN" altLang="en-US">
              <a:solidFill>
                <a:srgbClr val="FF0000"/>
              </a:solidFill>
              <a:latin typeface="Times New Roman" panose="02020603050405020304" pitchFamily="18" charset="0"/>
              <a:ea typeface="宋体" panose="02010600030101010101" pitchFamily="2" charset="-122"/>
            </a:endParaRPr>
          </a:p>
        </p:txBody>
      </p:sp>
      <p:sp>
        <p:nvSpPr>
          <p:cNvPr id="419845" name="文本框 419844"/>
          <p:cNvSpPr txBox="1"/>
          <p:nvPr/>
        </p:nvSpPr>
        <p:spPr>
          <a:xfrm>
            <a:off x="561975" y="746125"/>
            <a:ext cx="8358188" cy="603250"/>
          </a:xfrm>
          <a:prstGeom prst="rect">
            <a:avLst/>
          </a:prstGeom>
          <a:noFill/>
          <a:ln w="9525">
            <a:noFill/>
          </a:ln>
        </p:spPr>
        <p:txBody>
          <a:bodyPr anchor="t">
            <a:spAutoFit/>
          </a:bodyPr>
          <a:p>
            <a:pPr>
              <a:lnSpc>
                <a:spcPct val="120000"/>
              </a:lnSpc>
            </a:pPr>
            <a:r>
              <a:rPr lang="zh-CN" altLang="en-US">
                <a:solidFill>
                  <a:srgbClr val="C00000"/>
                </a:solidFill>
                <a:latin typeface="Times New Roman" panose="02020603050405020304" pitchFamily="18" charset="0"/>
                <a:ea typeface="宋体" panose="02010600030101010101" pitchFamily="2" charset="-122"/>
              </a:rPr>
              <a:t>产生条件：</a:t>
            </a:r>
            <a:r>
              <a:rPr lang="en-US" altLang="zh-CN">
                <a:solidFill>
                  <a:srgbClr val="1C1C1C"/>
                </a:solidFill>
                <a:latin typeface="Times New Roman" panose="02020603050405020304" pitchFamily="18" charset="0"/>
                <a:ea typeface="宋体" panose="02010600030101010101" pitchFamily="2" charset="-122"/>
              </a:rPr>
              <a:t>1. </a:t>
            </a:r>
            <a:r>
              <a:rPr lang="zh-CN" altLang="en-US">
                <a:solidFill>
                  <a:srgbClr val="1C1C1C"/>
                </a:solidFill>
                <a:latin typeface="Times New Roman" panose="02020603050405020304" pitchFamily="18" charset="0"/>
                <a:ea typeface="宋体" panose="02010600030101010101" pitchFamily="2" charset="-122"/>
              </a:rPr>
              <a:t>相干波   </a:t>
            </a:r>
            <a:r>
              <a:rPr lang="en-US" altLang="zh-CN">
                <a:solidFill>
                  <a:srgbClr val="1C1C1C"/>
                </a:solidFill>
                <a:latin typeface="Times New Roman" panose="02020603050405020304" pitchFamily="18" charset="0"/>
                <a:ea typeface="宋体" panose="02010600030101010101" pitchFamily="2" charset="-122"/>
              </a:rPr>
              <a:t>2.  </a:t>
            </a:r>
            <a:r>
              <a:rPr lang="en-US" altLang="zh-CN" i="1">
                <a:solidFill>
                  <a:srgbClr val="1C1C1C"/>
                </a:solidFill>
                <a:latin typeface="Times New Roman" panose="02020603050405020304" pitchFamily="18" charset="0"/>
                <a:ea typeface="宋体" panose="02010600030101010101" pitchFamily="2" charset="-122"/>
              </a:rPr>
              <a:t>A, u </a:t>
            </a:r>
            <a:r>
              <a:rPr lang="zh-CN" altLang="en-US">
                <a:solidFill>
                  <a:srgbClr val="1C1C1C"/>
                </a:solidFill>
                <a:latin typeface="Times New Roman" panose="02020603050405020304" pitchFamily="18" charset="0"/>
                <a:ea typeface="宋体" panose="02010600030101010101" pitchFamily="2" charset="-122"/>
              </a:rPr>
              <a:t>相同   </a:t>
            </a:r>
            <a:r>
              <a:rPr lang="en-US" altLang="zh-CN">
                <a:solidFill>
                  <a:srgbClr val="1C1C1C"/>
                </a:solidFill>
                <a:latin typeface="Times New Roman" panose="02020603050405020304" pitchFamily="18" charset="0"/>
                <a:ea typeface="宋体" panose="02010600030101010101" pitchFamily="2" charset="-122"/>
              </a:rPr>
              <a:t>3. </a:t>
            </a:r>
            <a:r>
              <a:rPr lang="zh-CN" altLang="en-US">
                <a:solidFill>
                  <a:srgbClr val="1C1C1C"/>
                </a:solidFill>
                <a:latin typeface="Times New Roman" panose="02020603050405020304" pitchFamily="18" charset="0"/>
                <a:ea typeface="宋体" panose="02010600030101010101" pitchFamily="2" charset="-122"/>
              </a:rPr>
              <a:t>方向相反</a:t>
            </a:r>
            <a:endParaRPr lang="zh-CN" altLang="en-US">
              <a:solidFill>
                <a:srgbClr val="1C1C1C"/>
              </a:solidFill>
              <a:latin typeface="Times New Roman" panose="02020603050405020304" pitchFamily="18" charset="0"/>
              <a:ea typeface="宋体" panose="02010600030101010101" pitchFamily="2" charset="-122"/>
            </a:endParaRPr>
          </a:p>
        </p:txBody>
      </p:sp>
      <p:sp>
        <p:nvSpPr>
          <p:cNvPr id="420867" name="文本框 420866"/>
          <p:cNvSpPr txBox="1"/>
          <p:nvPr/>
        </p:nvSpPr>
        <p:spPr>
          <a:xfrm>
            <a:off x="661988" y="2181225"/>
            <a:ext cx="8478837" cy="519113"/>
          </a:xfrm>
          <a:prstGeom prst="rect">
            <a:avLst/>
          </a:prstGeom>
          <a:noFill/>
          <a:ln w="9525">
            <a:noFill/>
          </a:ln>
        </p:spPr>
        <p:txBody>
          <a:bodyPr anchor="t">
            <a:spAutoFit/>
          </a:bodyPr>
          <a:p>
            <a:pPr>
              <a:spcBef>
                <a:spcPct val="50000"/>
              </a:spcBef>
            </a:pPr>
            <a:r>
              <a:rPr lang="zh-CN" altLang="en-US">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1</a:t>
            </a:r>
            <a:r>
              <a:rPr lang="zh-CN" altLang="en-US">
                <a:latin typeface="Times New Roman" panose="02020603050405020304" pitchFamily="18" charset="0"/>
                <a:ea typeface="宋体" panose="02010600030101010101" pitchFamily="2" charset="-122"/>
              </a:rPr>
              <a:t>）有波形，却无波形传播（无相位，能量传播）</a:t>
            </a:r>
            <a:endParaRPr lang="zh-CN" altLang="en-US">
              <a:latin typeface="Times New Roman" panose="02020603050405020304" pitchFamily="18" charset="0"/>
              <a:ea typeface="宋体" panose="02010600030101010101" pitchFamily="2" charset="-122"/>
            </a:endParaRPr>
          </a:p>
        </p:txBody>
      </p:sp>
      <p:sp>
        <p:nvSpPr>
          <p:cNvPr id="420868" name="文本框 420867"/>
          <p:cNvSpPr txBox="1"/>
          <p:nvPr/>
        </p:nvSpPr>
        <p:spPr>
          <a:xfrm>
            <a:off x="650875" y="2700338"/>
            <a:ext cx="8099425" cy="944562"/>
          </a:xfrm>
          <a:prstGeom prst="rect">
            <a:avLst/>
          </a:prstGeom>
          <a:noFill/>
          <a:ln w="9525">
            <a:noFill/>
          </a:ln>
        </p:spPr>
        <p:txBody>
          <a:bodyPr anchor="t">
            <a:spAutoFit/>
          </a:bodyPr>
          <a:p>
            <a:pPr>
              <a:spcBef>
                <a:spcPct val="50000"/>
              </a:spcBef>
            </a:pPr>
            <a:r>
              <a:rPr lang="zh-CN" altLang="en-US">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2</a:t>
            </a:r>
            <a:r>
              <a:rPr lang="zh-CN" altLang="en-US">
                <a:latin typeface="Times New Roman" panose="02020603050405020304" pitchFamily="18" charset="0"/>
                <a:ea typeface="宋体" panose="02010600030101010101" pitchFamily="2" charset="-122"/>
              </a:rPr>
              <a:t>）各质点在分段上振动，但振幅不等，有些点振幅始终最大，有些点始终静止</a:t>
            </a:r>
            <a:endParaRPr lang="zh-CN" altLang="en-US">
              <a:latin typeface="Times New Roman" panose="02020603050405020304" pitchFamily="18" charset="0"/>
              <a:ea typeface="宋体" panose="02010600030101010101" pitchFamily="2" charset="-122"/>
            </a:endParaRPr>
          </a:p>
        </p:txBody>
      </p:sp>
      <p:sp>
        <p:nvSpPr>
          <p:cNvPr id="420869" name="文本框 420868"/>
          <p:cNvSpPr txBox="1"/>
          <p:nvPr/>
        </p:nvSpPr>
        <p:spPr>
          <a:xfrm>
            <a:off x="722313" y="3586163"/>
            <a:ext cx="8221662" cy="944562"/>
          </a:xfrm>
          <a:prstGeom prst="rect">
            <a:avLst/>
          </a:prstGeom>
          <a:noFill/>
          <a:ln w="9525">
            <a:noFill/>
          </a:ln>
        </p:spPr>
        <p:txBody>
          <a:bodyPr anchor="t">
            <a:spAutoFit/>
          </a:bodyPr>
          <a:p>
            <a:pPr>
              <a:spcBef>
                <a:spcPct val="50000"/>
              </a:spcBef>
            </a:pPr>
            <a:r>
              <a:rPr lang="zh-CN" altLang="en-US">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3</a:t>
            </a:r>
            <a:r>
              <a:rPr lang="zh-CN" altLang="en-US">
                <a:latin typeface="Times New Roman" panose="02020603050405020304" pitchFamily="18" charset="0"/>
                <a:ea typeface="宋体" panose="02010600030101010101" pitchFamily="2" charset="-122"/>
              </a:rPr>
              <a:t>）各分段上振动相位相同，相邻两分段的振动相位相反</a:t>
            </a:r>
            <a:endParaRPr lang="zh-CN" altLang="en-US">
              <a:latin typeface="Times New Roman" panose="02020603050405020304" pitchFamily="18" charset="0"/>
              <a:ea typeface="宋体" panose="02010600030101010101" pitchFamily="2" charset="-122"/>
            </a:endParaRPr>
          </a:p>
        </p:txBody>
      </p:sp>
      <p:sp>
        <p:nvSpPr>
          <p:cNvPr id="420870" name="文本框 420869"/>
          <p:cNvSpPr txBox="1"/>
          <p:nvPr/>
        </p:nvSpPr>
        <p:spPr>
          <a:xfrm>
            <a:off x="536575" y="1590675"/>
            <a:ext cx="3336925" cy="519113"/>
          </a:xfrm>
          <a:prstGeom prst="rect">
            <a:avLst/>
          </a:prstGeom>
          <a:noFill/>
          <a:ln w="9525">
            <a:noFill/>
          </a:ln>
        </p:spPr>
        <p:txBody>
          <a:bodyPr anchor="t">
            <a:spAutoFit/>
          </a:bodyPr>
          <a:p>
            <a:r>
              <a:rPr lang="zh-CN" altLang="en-US">
                <a:solidFill>
                  <a:srgbClr val="C00000"/>
                </a:solidFill>
                <a:latin typeface="Times New Roman" panose="02020603050405020304" pitchFamily="18" charset="0"/>
                <a:ea typeface="楷体_GB2312" panose="02010609030101010101" pitchFamily="49" charset="-122"/>
              </a:rPr>
              <a:t>驻波的特点：</a:t>
            </a:r>
            <a:endParaRPr lang="zh-CN" altLang="en-US">
              <a:solidFill>
                <a:srgbClr val="C00000"/>
              </a:solidFill>
              <a:latin typeface="Times New Roman" panose="02020603050405020304" pitchFamily="18" charset="0"/>
              <a:ea typeface="楷体_GB2312" panose="02010609030101010101" pitchFamily="49" charset="-122"/>
            </a:endParaRPr>
          </a:p>
        </p:txBody>
      </p:sp>
      <p:sp>
        <p:nvSpPr>
          <p:cNvPr id="4" name="文本框 3"/>
          <p:cNvSpPr txBox="1"/>
          <p:nvPr/>
        </p:nvSpPr>
        <p:spPr>
          <a:xfrm>
            <a:off x="536575" y="4922838"/>
            <a:ext cx="8407400" cy="1371600"/>
          </a:xfrm>
          <a:prstGeom prst="rect">
            <a:avLst/>
          </a:prstGeom>
          <a:noFill/>
          <a:ln w="9525">
            <a:noFill/>
          </a:ln>
        </p:spPr>
        <p:txBody>
          <a:bodyPr anchor="t">
            <a:spAutoFit/>
          </a:bodyPr>
          <a:p>
            <a:r>
              <a:rPr lang="zh-CN" altLang="en-US">
                <a:solidFill>
                  <a:srgbClr val="C00000"/>
                </a:solidFill>
                <a:latin typeface="Times New Roman" panose="02020603050405020304" pitchFamily="18" charset="0"/>
                <a:ea typeface="楷体_GB2312" panose="02010609030101010101" pitchFamily="49" charset="-122"/>
              </a:rPr>
              <a:t>半波损失：</a:t>
            </a:r>
            <a:r>
              <a:rPr lang="zh-CN" altLang="en-US" dirty="0">
                <a:latin typeface="Times New Roman" panose="02020603050405020304" pitchFamily="18" charset="0"/>
                <a:ea typeface="宋体" panose="02010600030101010101" pitchFamily="2" charset="-122"/>
                <a:sym typeface="宋体" panose="02010600030101010101" pitchFamily="2" charset="-122"/>
              </a:rPr>
              <a:t>当波由</a:t>
            </a:r>
            <a:r>
              <a:rPr lang="zh-CN" altLang="en-US" dirty="0">
                <a:solidFill>
                  <a:srgbClr val="FF0000"/>
                </a:solidFill>
                <a:latin typeface="Times New Roman" panose="02020603050405020304" pitchFamily="18" charset="0"/>
                <a:ea typeface="宋体" panose="02010600030101010101" pitchFamily="2" charset="-122"/>
                <a:sym typeface="宋体" panose="02010600030101010101" pitchFamily="2" charset="-122"/>
              </a:rPr>
              <a:t>波疏介质垂直向波密介质</a:t>
            </a:r>
            <a:r>
              <a:rPr lang="zh-CN" altLang="en-US" dirty="0">
                <a:latin typeface="Times New Roman" panose="02020603050405020304" pitchFamily="18" charset="0"/>
                <a:ea typeface="宋体" panose="02010600030101010101" pitchFamily="2" charset="-122"/>
                <a:sym typeface="宋体" panose="02010600030101010101" pitchFamily="2" charset="-122"/>
              </a:rPr>
              <a:t>入射并在分界面反射时，反射波在分界处有</a:t>
            </a:r>
            <a:r>
              <a:rPr lang="en-US" altLang="zh-CN" i="1">
                <a:latin typeface="Times New Roman" panose="02020603050405020304" pitchFamily="18" charset="0"/>
                <a:ea typeface="宋体" panose="02010600030101010101" pitchFamily="2" charset="-122"/>
                <a:sym typeface="Symbol" panose="05050102010706020507" pitchFamily="18" charset="2"/>
              </a:rPr>
              <a:t> </a:t>
            </a:r>
            <a:r>
              <a:rPr lang="zh-CN" altLang="en-US" dirty="0">
                <a:latin typeface="Times New Roman" panose="02020603050405020304" pitchFamily="18" charset="0"/>
                <a:ea typeface="宋体" panose="02010600030101010101" pitchFamily="2" charset="-122"/>
                <a:sym typeface="宋体" panose="02010600030101010101" pitchFamily="2" charset="-122"/>
              </a:rPr>
              <a:t>相位的突变，称半波损失。</a:t>
            </a:r>
            <a:endParaRPr lang="zh-CN" altLang="en-US" dirty="0">
              <a:latin typeface="Times New Roman" panose="02020603050405020304" pitchFamily="18" charset="0"/>
              <a:ea typeface="楷体_GB2312" panose="02010609030101010101" pitchFamily="49" charset="-122"/>
              <a:sym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45"/>
                                        </p:tgtEl>
                                        <p:attrNameLst>
                                          <p:attrName>style.visibility</p:attrName>
                                        </p:attrNameLst>
                                      </p:cBhvr>
                                      <p:to>
                                        <p:strVal val="visible"/>
                                      </p:to>
                                    </p:set>
                                    <p:animEffect transition="in" filter="wipe(left)">
                                      <p:cBhvr>
                                        <p:cTn id="7" dur="500"/>
                                        <p:tgtEl>
                                          <p:spTgt spid="41984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20870"/>
                                        </p:tgtEl>
                                        <p:attrNameLst>
                                          <p:attrName>style.visibility</p:attrName>
                                        </p:attrNameLst>
                                      </p:cBhvr>
                                      <p:to>
                                        <p:strVal val="visible"/>
                                      </p:to>
                                    </p:set>
                                    <p:animEffect transition="in" filter="box(in)">
                                      <p:cBhvr>
                                        <p:cTn id="12" dur="500"/>
                                        <p:tgtEl>
                                          <p:spTgt spid="42087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20867">
                                            <p:txEl>
                                              <p:charRg st="0" end="24"/>
                                            </p:txEl>
                                          </p:spTgt>
                                        </p:tgtEl>
                                        <p:attrNameLst>
                                          <p:attrName>style.visibility</p:attrName>
                                        </p:attrNameLst>
                                      </p:cBhvr>
                                      <p:to>
                                        <p:strVal val="visible"/>
                                      </p:to>
                                    </p:set>
                                    <p:animEffect transition="in" filter="strips(downRight)">
                                      <p:cBhvr>
                                        <p:cTn id="17" dur="500"/>
                                        <p:tgtEl>
                                          <p:spTgt spid="420867">
                                            <p:txEl>
                                              <p:charRg st="0" end="2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420868">
                                            <p:txEl>
                                              <p:charRg st="0" end="37"/>
                                            </p:txEl>
                                          </p:spTgt>
                                        </p:tgtEl>
                                        <p:attrNameLst>
                                          <p:attrName>style.visibility</p:attrName>
                                        </p:attrNameLst>
                                      </p:cBhvr>
                                      <p:to>
                                        <p:strVal val="visible"/>
                                      </p:to>
                                    </p:set>
                                    <p:animEffect transition="in" filter="strips(downRight)">
                                      <p:cBhvr>
                                        <p:cTn id="22" dur="500"/>
                                        <p:tgtEl>
                                          <p:spTgt spid="420868">
                                            <p:txEl>
                                              <p:charRg st="0" end="3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420869">
                                            <p:txEl>
                                              <p:charRg st="0" end="27"/>
                                            </p:txEl>
                                          </p:spTgt>
                                        </p:tgtEl>
                                        <p:attrNameLst>
                                          <p:attrName>style.visibility</p:attrName>
                                        </p:attrNameLst>
                                      </p:cBhvr>
                                      <p:to>
                                        <p:strVal val="visible"/>
                                      </p:to>
                                    </p:set>
                                    <p:animEffect transition="in" filter="strips(downRight)">
                                      <p:cBhvr>
                                        <p:cTn id="27" dur="500"/>
                                        <p:tgtEl>
                                          <p:spTgt spid="420869">
                                            <p:txEl>
                                              <p:charRg st="0" end="2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5" grpId="0"/>
      <p:bldP spid="420867" grpId="0" build="p"/>
      <p:bldP spid="420868" grpId="0" build="p"/>
      <p:bldP spid="420869" grpId="0" build="p"/>
      <p:bldP spid="420870"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灯片编号占位符 3"/>
          <p:cNvSpPr>
            <a:spLocks noGrp="1"/>
          </p:cNvSpPr>
          <p:nvPr>
            <p:ph type="sldNum" sz="quarter" idx="4294967295"/>
          </p:nvPr>
        </p:nvSpPr>
        <p:spPr>
          <a:xfrm>
            <a:off x="6958013" y="6445250"/>
            <a:ext cx="2133600" cy="476250"/>
          </a:xfrm>
          <a:prstGeom prst="rect">
            <a:avLst/>
          </a:prstGeom>
          <a:noFill/>
          <a:ln w="9525">
            <a:noFill/>
          </a:ln>
        </p:spPr>
        <p: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fld id="{9A0DB2DC-4C9A-4742-B13C-FB6460FD3503}" type="slidenum">
              <a:rPr lang="en-US" altLang="zh-CN"/>
            </a:fld>
            <a:endParaRPr lang="en-US" altLang="zh-CN"/>
          </a:p>
        </p:txBody>
      </p:sp>
      <p:sp>
        <p:nvSpPr>
          <p:cNvPr id="10242" name="Text Box 4"/>
          <p:cNvSpPr txBox="1"/>
          <p:nvPr/>
        </p:nvSpPr>
        <p:spPr>
          <a:xfrm>
            <a:off x="1511300" y="107950"/>
            <a:ext cx="4506913" cy="646113"/>
          </a:xfrm>
          <a:prstGeom prst="rect">
            <a:avLst/>
          </a:prstGeom>
          <a:noFill/>
          <a:ln w="9525">
            <a:noFill/>
          </a:ln>
        </p:spPr>
        <p:txBody>
          <a:bodyPr wrap="none">
            <a:spAutoFit/>
          </a:bodyPr>
          <a:p>
            <a:r>
              <a:rPr lang="en-US" altLang="zh-CN" sz="3600">
                <a:solidFill>
                  <a:srgbClr val="0000FF"/>
                </a:solidFill>
                <a:latin typeface="Times New Roman" panose="02020603050405020304" pitchFamily="18" charset="0"/>
              </a:rPr>
              <a:t>§7-1</a:t>
            </a:r>
            <a:r>
              <a:rPr lang="zh-CN" altLang="en-US" sz="3600">
                <a:solidFill>
                  <a:srgbClr val="0000FF"/>
                </a:solidFill>
                <a:latin typeface="Times New Roman" panose="02020603050405020304" pitchFamily="18" charset="0"/>
              </a:rPr>
              <a:t>　波的基本概念</a:t>
            </a:r>
            <a:endParaRPr lang="zh-CN" altLang="en-US" sz="3600">
              <a:solidFill>
                <a:srgbClr val="0000FF"/>
              </a:solidFill>
              <a:latin typeface="Times New Roman" panose="02020603050405020304" pitchFamily="18" charset="0"/>
            </a:endParaRPr>
          </a:p>
        </p:txBody>
      </p:sp>
      <p:sp>
        <p:nvSpPr>
          <p:cNvPr id="5131" name="Text Box 11"/>
          <p:cNvSpPr txBox="1"/>
          <p:nvPr/>
        </p:nvSpPr>
        <p:spPr>
          <a:xfrm>
            <a:off x="152400" y="855663"/>
            <a:ext cx="4724400" cy="583565"/>
          </a:xfrm>
          <a:prstGeom prst="rect">
            <a:avLst/>
          </a:prstGeom>
          <a:noFill/>
          <a:ln w="9525">
            <a:noFill/>
          </a:ln>
        </p:spPr>
        <p:txBody>
          <a:bodyPr>
            <a:spAutoFit/>
          </a:bodyPr>
          <a:p>
            <a:r>
              <a:rPr lang="zh-CN" altLang="en-US" sz="3200">
                <a:solidFill>
                  <a:schemeClr val="tx1"/>
                </a:solidFill>
                <a:latin typeface="宋体" panose="02010600030101010101" pitchFamily="2" charset="-122"/>
              </a:rPr>
              <a:t>一、机械波产生的条件</a:t>
            </a:r>
            <a:endParaRPr lang="zh-CN" altLang="en-US" sz="3200">
              <a:solidFill>
                <a:schemeClr val="tx1"/>
              </a:solidFill>
              <a:latin typeface="宋体" panose="02010600030101010101" pitchFamily="2" charset="-122"/>
            </a:endParaRPr>
          </a:p>
        </p:txBody>
      </p:sp>
      <p:sp>
        <p:nvSpPr>
          <p:cNvPr id="289814" name="文本框 289813"/>
          <p:cNvSpPr txBox="1"/>
          <p:nvPr/>
        </p:nvSpPr>
        <p:spPr>
          <a:xfrm>
            <a:off x="31750" y="1493838"/>
            <a:ext cx="3309938" cy="519112"/>
          </a:xfrm>
          <a:prstGeom prst="rect">
            <a:avLst/>
          </a:prstGeom>
          <a:noFill/>
          <a:ln w="9525">
            <a:noFill/>
          </a:ln>
        </p:spPr>
        <p:txBody>
          <a:bodyPr>
            <a:spAutoFit/>
          </a:bodyPr>
          <a:p>
            <a:pPr eaLnBrk="0" hangingPunct="0">
              <a:spcBef>
                <a:spcPct val="50000"/>
              </a:spcBef>
              <a:buClr>
                <a:schemeClr val="accent2"/>
              </a:buClr>
            </a:pPr>
            <a:r>
              <a:rPr lang="zh-CN" altLang="en-US" dirty="0">
                <a:solidFill>
                  <a:schemeClr val="tx1"/>
                </a:solidFill>
                <a:latin typeface="Times New Roman" panose="02020603050405020304" pitchFamily="18" charset="0"/>
              </a:rPr>
              <a:t>机械</a:t>
            </a:r>
            <a:r>
              <a:rPr lang="zh-CN" altLang="en-US" dirty="0">
                <a:solidFill>
                  <a:schemeClr val="tx1"/>
                </a:solidFill>
                <a:latin typeface="Math A" pitchFamily="18" charset="2"/>
              </a:rPr>
              <a:t>波的形成</a:t>
            </a:r>
            <a:endParaRPr lang="zh-CN" altLang="en-US" dirty="0">
              <a:solidFill>
                <a:schemeClr val="tx1"/>
              </a:solidFill>
              <a:latin typeface="Math A" pitchFamily="18" charset="2"/>
            </a:endParaRPr>
          </a:p>
        </p:txBody>
      </p:sp>
      <p:sp>
        <p:nvSpPr>
          <p:cNvPr id="289816" name="文本框 289815"/>
          <p:cNvSpPr txBox="1"/>
          <p:nvPr/>
        </p:nvSpPr>
        <p:spPr>
          <a:xfrm>
            <a:off x="105093" y="5922963"/>
            <a:ext cx="9088437" cy="521970"/>
          </a:xfrm>
          <a:prstGeom prst="rect">
            <a:avLst/>
          </a:prstGeom>
          <a:noFill/>
          <a:ln w="9525">
            <a:noFill/>
          </a:ln>
        </p:spPr>
        <p:txBody>
          <a:bodyPr>
            <a:spAutoFit/>
          </a:bodyPr>
          <a:p>
            <a:pPr>
              <a:spcBef>
                <a:spcPct val="50000"/>
              </a:spcBef>
            </a:pPr>
            <a:r>
              <a:rPr lang="zh-CN" altLang="en-US" dirty="0">
                <a:solidFill>
                  <a:schemeClr val="tx2"/>
                </a:solidFill>
                <a:latin typeface="Times New Roman" panose="02020603050405020304" pitchFamily="18" charset="0"/>
                <a:ea typeface="楷体_GB2312" panose="02010609030101010101" pitchFamily="49" charset="-122"/>
              </a:rPr>
              <a:t>机械波</a:t>
            </a:r>
            <a:r>
              <a:rPr lang="zh-CN" altLang="en-US" dirty="0">
                <a:solidFill>
                  <a:srgbClr val="FF0000"/>
                </a:solidFill>
                <a:latin typeface="Times New Roman" panose="02020603050405020304" pitchFamily="18" charset="0"/>
                <a:ea typeface="楷体_GB2312" panose="02010609030101010101" pitchFamily="49" charset="-122"/>
              </a:rPr>
              <a:t>实质</a:t>
            </a:r>
            <a:r>
              <a:rPr lang="zh-CN" altLang="en-US" dirty="0">
                <a:solidFill>
                  <a:schemeClr val="tx2"/>
                </a:solidFill>
                <a:latin typeface="Times New Roman" panose="02020603050405020304" pitchFamily="18" charset="0"/>
                <a:ea typeface="楷体_GB2312" panose="02010609030101010101" pitchFamily="49" charset="-122"/>
              </a:rPr>
              <a:t>：是介质中大量质元参与的</a:t>
            </a:r>
            <a:r>
              <a:rPr lang="zh-CN" altLang="en-US" dirty="0">
                <a:solidFill>
                  <a:srgbClr val="FF0000"/>
                </a:solidFill>
                <a:latin typeface="Times New Roman" panose="02020603050405020304" pitchFamily="18" charset="0"/>
                <a:ea typeface="楷体_GB2312" panose="02010609030101010101" pitchFamily="49" charset="-122"/>
              </a:rPr>
              <a:t>集体振动。</a:t>
            </a:r>
            <a:endParaRPr lang="zh-CN" altLang="en-US" dirty="0">
              <a:solidFill>
                <a:srgbClr val="FF0000"/>
              </a:solidFill>
              <a:latin typeface="Times New Roman" panose="02020603050405020304" pitchFamily="18" charset="0"/>
              <a:ea typeface="楷体_GB2312" panose="02010609030101010101" pitchFamily="49" charset="-122"/>
            </a:endParaRPr>
          </a:p>
        </p:txBody>
      </p:sp>
      <p:sp>
        <p:nvSpPr>
          <p:cNvPr id="289817" name="文本框 289816"/>
          <p:cNvSpPr txBox="1"/>
          <p:nvPr/>
        </p:nvSpPr>
        <p:spPr>
          <a:xfrm>
            <a:off x="72073" y="5334000"/>
            <a:ext cx="8018462" cy="521970"/>
          </a:xfrm>
          <a:prstGeom prst="rect">
            <a:avLst/>
          </a:prstGeom>
          <a:noFill/>
          <a:ln w="9525">
            <a:noFill/>
          </a:ln>
        </p:spPr>
        <p:txBody>
          <a:bodyPr>
            <a:spAutoFit/>
          </a:bodyPr>
          <a:p>
            <a:pPr>
              <a:spcBef>
                <a:spcPct val="50000"/>
              </a:spcBef>
            </a:pPr>
            <a:r>
              <a:rPr lang="zh-CN" altLang="en-US" dirty="0">
                <a:solidFill>
                  <a:schemeClr val="tx1"/>
                </a:solidFill>
                <a:latin typeface="Times New Roman" panose="02020603050405020304" pitchFamily="18" charset="0"/>
                <a:ea typeface="楷体_GB2312" panose="02010609030101010101" pitchFamily="49" charset="-122"/>
              </a:rPr>
              <a:t>机械波产生的</a:t>
            </a:r>
            <a:r>
              <a:rPr lang="zh-CN" altLang="en-US" dirty="0">
                <a:solidFill>
                  <a:srgbClr val="FF0000"/>
                </a:solidFill>
                <a:latin typeface="Times New Roman" panose="02020603050405020304" pitchFamily="18" charset="0"/>
                <a:ea typeface="楷体_GB2312" panose="02010609030101010101" pitchFamily="49" charset="-122"/>
              </a:rPr>
              <a:t>条件：</a:t>
            </a:r>
            <a:endParaRPr lang="zh-CN" altLang="en-US" dirty="0">
              <a:solidFill>
                <a:srgbClr val="FF0000"/>
              </a:solidFill>
              <a:latin typeface="Times New Roman" panose="02020603050405020304" pitchFamily="18" charset="0"/>
              <a:ea typeface="楷体_GB2312" panose="02010609030101010101" pitchFamily="49" charset="-122"/>
            </a:endParaRPr>
          </a:p>
        </p:txBody>
      </p:sp>
      <p:sp>
        <p:nvSpPr>
          <p:cNvPr id="289819" name="文本框 289818"/>
          <p:cNvSpPr txBox="1"/>
          <p:nvPr/>
        </p:nvSpPr>
        <p:spPr>
          <a:xfrm>
            <a:off x="217488" y="2051050"/>
            <a:ext cx="3082925" cy="3107690"/>
          </a:xfrm>
          <a:prstGeom prst="rect">
            <a:avLst/>
          </a:prstGeom>
          <a:noFill/>
          <a:ln w="9525">
            <a:noFill/>
          </a:ln>
        </p:spPr>
        <p:txBody>
          <a:bodyPr>
            <a:spAutoFit/>
          </a:bodyPr>
          <a:p>
            <a:pPr>
              <a:spcBef>
                <a:spcPct val="50000"/>
              </a:spcBef>
            </a:pPr>
            <a:r>
              <a:rPr lang="zh-CN" altLang="en-US" dirty="0">
                <a:latin typeface="Times New Roman" panose="02020603050405020304" pitchFamily="18" charset="0"/>
                <a:ea typeface="楷体_GB2312" panose="02010609030101010101" pitchFamily="49" charset="-122"/>
              </a:rPr>
              <a:t>　  </a:t>
            </a:r>
            <a:r>
              <a:rPr lang="zh-CN" altLang="en-US" b="0" dirty="0">
                <a:latin typeface="Times New Roman" panose="02020603050405020304" pitchFamily="18" charset="0"/>
                <a:ea typeface="楷体_GB2312" panose="02010609030101010101" pitchFamily="49" charset="-122"/>
              </a:rPr>
              <a:t>当弹性介质中的</a:t>
            </a:r>
            <a:r>
              <a:rPr lang="zh-CN" altLang="en-US" b="0" dirty="0">
                <a:solidFill>
                  <a:schemeClr val="tx1"/>
                </a:solidFill>
                <a:latin typeface="Times New Roman" panose="02020603050405020304" pitchFamily="18" charset="0"/>
                <a:ea typeface="楷体_GB2312" panose="02010609030101010101" pitchFamily="49" charset="-122"/>
              </a:rPr>
              <a:t>一部分先发生振动时，由于介</a:t>
            </a:r>
            <a:r>
              <a:rPr lang="zh-CN" altLang="en-US" b="0" dirty="0">
                <a:latin typeface="Times New Roman" panose="02020603050405020304" pitchFamily="18" charset="0"/>
                <a:ea typeface="楷体_GB2312" panose="02010609030101010101" pitchFamily="49" charset="-122"/>
              </a:rPr>
              <a:t>质各个部分之间的</a:t>
            </a:r>
            <a:r>
              <a:rPr lang="zh-CN" altLang="en-US" dirty="0">
                <a:solidFill>
                  <a:srgbClr val="FF0000"/>
                </a:solidFill>
                <a:latin typeface="Times New Roman" panose="02020603050405020304" pitchFamily="18" charset="0"/>
                <a:ea typeface="楷体_GB2312" panose="02010609030101010101" pitchFamily="49" charset="-122"/>
              </a:rPr>
              <a:t>弹性力</a:t>
            </a:r>
            <a:r>
              <a:rPr lang="zh-CN" altLang="en-US" b="0" dirty="0">
                <a:latin typeface="Times New Roman" panose="02020603050405020304" pitchFamily="18" charset="0"/>
                <a:ea typeface="楷体_GB2312" panose="02010609030101010101" pitchFamily="49" charset="-122"/>
              </a:rPr>
              <a:t>间的相互作用，振动就由近及远的传播出去</a:t>
            </a:r>
            <a:endParaRPr lang="zh-CN" altLang="en-US" b="0">
              <a:latin typeface="Times New Roman" panose="02020603050405020304" pitchFamily="18" charset="0"/>
              <a:ea typeface="楷体_GB2312" panose="02010609030101010101" pitchFamily="49" charset="-122"/>
            </a:endParaRPr>
          </a:p>
        </p:txBody>
      </p:sp>
      <p:sp>
        <p:nvSpPr>
          <p:cNvPr id="289818" name="文本框 289817"/>
          <p:cNvSpPr txBox="1"/>
          <p:nvPr/>
        </p:nvSpPr>
        <p:spPr>
          <a:xfrm>
            <a:off x="3468053" y="5329555"/>
            <a:ext cx="3121025" cy="521970"/>
          </a:xfrm>
          <a:prstGeom prst="rect">
            <a:avLst/>
          </a:prstGeom>
          <a:noFill/>
          <a:ln w="9525">
            <a:noFill/>
          </a:ln>
        </p:spPr>
        <p:txBody>
          <a:bodyPr>
            <a:spAutoFit/>
          </a:bodyPr>
          <a:p>
            <a:pPr>
              <a:spcBef>
                <a:spcPct val="50000"/>
              </a:spcBef>
            </a:pPr>
            <a:r>
              <a:rPr lang="zh-CN" altLang="en-US" dirty="0">
                <a:solidFill>
                  <a:schemeClr val="tx1"/>
                </a:solidFill>
                <a:latin typeface="Times New Roman" panose="02020603050405020304" pitchFamily="18" charset="0"/>
              </a:rPr>
              <a:t>波源、弹性介质</a:t>
            </a:r>
            <a:endParaRPr lang="zh-CN" altLang="en-US" dirty="0">
              <a:solidFill>
                <a:schemeClr val="tx1"/>
              </a:solidFill>
              <a:latin typeface="Times New Roman" panose="02020603050405020304" pitchFamily="18" charset="0"/>
            </a:endParaRPr>
          </a:p>
        </p:txBody>
      </p:sp>
    </p:spTree>
    <p:controls>
      <mc:AlternateContent xmlns:mc="http://schemas.openxmlformats.org/markup-compatibility/2006">
        <mc:Choice xmlns:v="urn:schemas-microsoft-com:vml" Requires="v">
          <p:control spid="6147" name="ShockwaveFlash1" r:id="rId1" imgW="5013325" imgH="3538855"/>
        </mc:Choice>
        <mc:Fallback>
          <p:control name="ShockwaveFlash1" r:id="rId1" imgW="5013325" imgH="3538855">
            <p:pic>
              <p:nvPicPr>
                <p:cNvPr id="0" name="ShockwaveFlash1"/>
                <p:cNvPicPr/>
                <p:nvPr/>
              </p:nvPicPr>
              <p:blipFill>
                <a:blip r:embed="rId2"/>
                <a:stretch>
                  <a:fillRect/>
                </a:stretch>
              </p:blipFill>
              <p:spPr>
                <a:xfrm>
                  <a:off x="3606800" y="1495425"/>
                  <a:ext cx="5013325" cy="3538855"/>
                </a:xfrm>
                <a:prstGeom prst="rect">
                  <a:avLst/>
                </a:prstGeom>
                <a:noFill/>
                <a:ln w="9525">
                  <a:noFill/>
                </a:ln>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31"/>
                                        </p:tgtEl>
                                        <p:attrNameLst>
                                          <p:attrName>style.visibility</p:attrName>
                                        </p:attrNameLst>
                                      </p:cBhvr>
                                      <p:to>
                                        <p:strVal val="visible"/>
                                      </p:to>
                                    </p:set>
                                    <p:animEffect transition="in" filter="wipe(left)">
                                      <p:cBhvr>
                                        <p:cTn id="7" dur="500"/>
                                        <p:tgtEl>
                                          <p:spTgt spid="513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89814"/>
                                        </p:tgtEl>
                                        <p:attrNameLst>
                                          <p:attrName>style.visibility</p:attrName>
                                        </p:attrNameLst>
                                      </p:cBhvr>
                                      <p:to>
                                        <p:strVal val="visible"/>
                                      </p:to>
                                    </p:set>
                                    <p:animEffect transition="in" filter="strips(downRight)">
                                      <p:cBhvr>
                                        <p:cTn id="12" dur="500"/>
                                        <p:tgtEl>
                                          <p:spTgt spid="2898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89819">
                                            <p:txEl>
                                              <p:charRg st="0" end="53"/>
                                            </p:txEl>
                                          </p:spTgt>
                                        </p:tgtEl>
                                        <p:attrNameLst>
                                          <p:attrName>style.visibility</p:attrName>
                                        </p:attrNameLst>
                                      </p:cBhvr>
                                      <p:to>
                                        <p:strVal val="visible"/>
                                      </p:to>
                                    </p:set>
                                    <p:animEffect transition="in" filter="slide(fromLeft)">
                                      <p:cBhvr>
                                        <p:cTn id="17" dur="500"/>
                                        <p:tgtEl>
                                          <p:spTgt spid="289819">
                                            <p:txEl>
                                              <p:charRg st="0" end="5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89817">
                                            <p:txEl>
                                              <p:charRg st="0" end="10"/>
                                            </p:txEl>
                                          </p:spTgt>
                                        </p:tgtEl>
                                        <p:attrNameLst>
                                          <p:attrName>style.visibility</p:attrName>
                                        </p:attrNameLst>
                                      </p:cBhvr>
                                      <p:to>
                                        <p:strVal val="visible"/>
                                      </p:to>
                                    </p:set>
                                    <p:animEffect transition="in" filter="strips(downRight)">
                                      <p:cBhvr>
                                        <p:cTn id="22" dur="500"/>
                                        <p:tgtEl>
                                          <p:spTgt spid="289817">
                                            <p:txEl>
                                              <p:charRg st="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89818"/>
                                        </p:tgtEl>
                                        <p:attrNameLst>
                                          <p:attrName>style.visibility</p:attrName>
                                        </p:attrNameLst>
                                      </p:cBhvr>
                                      <p:to>
                                        <p:strVal val="visible"/>
                                      </p:to>
                                    </p:set>
                                    <p:anim calcmode="lin" valueType="num">
                                      <p:cBhvr>
                                        <p:cTn id="27" dur="500" fill="hold"/>
                                        <p:tgtEl>
                                          <p:spTgt spid="289818"/>
                                        </p:tgtEl>
                                        <p:attrNameLst>
                                          <p:attrName>ppt_x</p:attrName>
                                        </p:attrNameLst>
                                      </p:cBhvr>
                                      <p:tavLst>
                                        <p:tav tm="0">
                                          <p:val>
                                            <p:strVal val="0-#ppt_w/2"/>
                                          </p:val>
                                        </p:tav>
                                        <p:tav tm="100000">
                                          <p:val>
                                            <p:strVal val="#ppt_x"/>
                                          </p:val>
                                        </p:tav>
                                      </p:tavLst>
                                    </p:anim>
                                    <p:anim calcmode="lin" valueType="num">
                                      <p:cBhvr>
                                        <p:cTn id="28" dur="500" fill="hold"/>
                                        <p:tgtEl>
                                          <p:spTgt spid="28981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289816">
                                            <p:txEl>
                                              <p:charRg st="0" end="22"/>
                                            </p:txEl>
                                          </p:spTgt>
                                        </p:tgtEl>
                                        <p:attrNameLst>
                                          <p:attrName>style.visibility</p:attrName>
                                        </p:attrNameLst>
                                      </p:cBhvr>
                                      <p:to>
                                        <p:strVal val="visible"/>
                                      </p:to>
                                    </p:set>
                                    <p:animEffect transition="in" filter="strips(downRight)">
                                      <p:cBhvr>
                                        <p:cTn id="33" dur="500"/>
                                        <p:tgtEl>
                                          <p:spTgt spid="289816">
                                            <p:txEl>
                                              <p:charRg st="0"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1" grpId="0"/>
      <p:bldP spid="289814" grpId="0"/>
      <p:bldP spid="289816" grpId="0" build="p"/>
      <p:bldP spid="289817" grpId="0" build="p"/>
      <p:bldP spid="289819" grpId="0" build="p"/>
      <p:bldP spid="2898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2916" name="矩形 422915"/>
          <p:cNvSpPr/>
          <p:nvPr/>
        </p:nvSpPr>
        <p:spPr>
          <a:xfrm>
            <a:off x="5212715" y="1386205"/>
            <a:ext cx="3038475" cy="521970"/>
          </a:xfrm>
          <a:prstGeom prst="rect">
            <a:avLst/>
          </a:prstGeom>
          <a:noFill/>
          <a:ln w="9525">
            <a:noFill/>
          </a:ln>
        </p:spPr>
        <p:txBody>
          <a:bodyPr wrap="square" anchor="t">
            <a:spAutoFit/>
          </a:bodyPr>
          <a:p>
            <a:pPr>
              <a:buClr>
                <a:srgbClr val="0000FF"/>
              </a:buClr>
              <a:buFont typeface="Wingdings" panose="05000000000000000000" pitchFamily="2" charset="2"/>
              <a:buChar char="Ø"/>
            </a:pPr>
            <a:r>
              <a:rPr lang="en-US" altLang="zh-CN">
                <a:latin typeface="Times New Roman" panose="02020603050405020304" pitchFamily="18" charset="0"/>
                <a:ea typeface="宋体" panose="02010600030101010101" pitchFamily="2" charset="-122"/>
              </a:rPr>
              <a:t>  </a:t>
            </a:r>
            <a:r>
              <a:rPr lang="en-US" altLang="zh-CN">
                <a:solidFill>
                  <a:srgbClr val="FF0000"/>
                </a:solidFill>
                <a:latin typeface="Times New Roman" panose="02020603050405020304" pitchFamily="18" charset="0"/>
                <a:ea typeface="宋体" panose="02010600030101010101" pitchFamily="2" charset="-122"/>
              </a:rPr>
              <a:t> </a:t>
            </a:r>
            <a:r>
              <a:rPr lang="zh-CN" altLang="en-US" dirty="0">
                <a:solidFill>
                  <a:schemeClr val="tx1"/>
                </a:solidFill>
                <a:latin typeface="Times New Roman" panose="02020603050405020304" pitchFamily="18" charset="0"/>
                <a:ea typeface="宋体" panose="02010600030101010101" pitchFamily="2" charset="-122"/>
              </a:rPr>
              <a:t>波峰、波谷</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1268" name="Text Box 4"/>
          <p:cNvSpPr txBox="1"/>
          <p:nvPr/>
        </p:nvSpPr>
        <p:spPr>
          <a:xfrm>
            <a:off x="90488" y="46038"/>
            <a:ext cx="3041015" cy="583565"/>
          </a:xfrm>
          <a:prstGeom prst="rect">
            <a:avLst/>
          </a:prstGeom>
          <a:noFill/>
          <a:ln w="9525">
            <a:noFill/>
          </a:ln>
        </p:spPr>
        <p:txBody>
          <a:bodyPr wrap="none" anchor="t">
            <a:spAutoFit/>
          </a:bodyPr>
          <a:p>
            <a:r>
              <a:rPr lang="zh-CN" altLang="en-US" sz="3200">
                <a:solidFill>
                  <a:schemeClr val="tx1"/>
                </a:solidFill>
                <a:latin typeface="宋体" panose="02010600030101010101" pitchFamily="2" charset="-122"/>
              </a:rPr>
              <a:t>二、横波和纵波</a:t>
            </a:r>
            <a:endParaRPr lang="zh-CN" altLang="en-US" sz="3200">
              <a:solidFill>
                <a:schemeClr val="tx1"/>
              </a:solidFill>
              <a:latin typeface="宋体" panose="02010600030101010101" pitchFamily="2" charset="-122"/>
            </a:endParaRPr>
          </a:p>
        </p:txBody>
      </p:sp>
      <p:sp>
        <p:nvSpPr>
          <p:cNvPr id="2" name="矩形 1"/>
          <p:cNvSpPr/>
          <p:nvPr/>
        </p:nvSpPr>
        <p:spPr>
          <a:xfrm>
            <a:off x="5212715" y="2279650"/>
            <a:ext cx="3725545" cy="521970"/>
          </a:xfrm>
          <a:prstGeom prst="rect">
            <a:avLst/>
          </a:prstGeom>
          <a:noFill/>
          <a:ln w="9525">
            <a:noFill/>
          </a:ln>
        </p:spPr>
        <p:txBody>
          <a:bodyPr wrap="square" anchor="t">
            <a:spAutoFit/>
          </a:bodyPr>
          <a:p>
            <a:pPr>
              <a:buClr>
                <a:srgbClr val="0000FF"/>
              </a:buClr>
              <a:buFont typeface="Wingdings" panose="05000000000000000000" pitchFamily="2" charset="2"/>
              <a:buChar char="Ø"/>
            </a:pPr>
            <a:r>
              <a:rPr lang="en-US" altLang="zh-CN">
                <a:latin typeface="Times New Roman" panose="02020603050405020304" pitchFamily="18" charset="0"/>
                <a:ea typeface="宋体" panose="02010600030101010101" pitchFamily="2" charset="-122"/>
              </a:rPr>
              <a:t>  </a:t>
            </a:r>
            <a:r>
              <a:rPr lang="en-US" altLang="zh-CN">
                <a:solidFill>
                  <a:srgbClr val="FF0000"/>
                </a:solidFill>
                <a:latin typeface="Times New Roman" panose="02020603050405020304" pitchFamily="18" charset="0"/>
                <a:ea typeface="宋体" panose="02010600030101010101" pitchFamily="2" charset="-122"/>
              </a:rPr>
              <a:t> </a:t>
            </a:r>
            <a:r>
              <a:rPr lang="zh-CN" altLang="en-US">
                <a:solidFill>
                  <a:srgbClr val="FF0000"/>
                </a:solidFill>
                <a:latin typeface="Times New Roman" panose="02020603050405020304" pitchFamily="18" charset="0"/>
                <a:ea typeface="宋体" panose="02010600030101010101" pitchFamily="2" charset="-122"/>
              </a:rPr>
              <a:t>仅</a:t>
            </a:r>
            <a:r>
              <a:rPr lang="zh-CN" altLang="en-US">
                <a:solidFill>
                  <a:schemeClr val="tx1"/>
                </a:solidFill>
                <a:latin typeface="Times New Roman" panose="02020603050405020304" pitchFamily="18" charset="0"/>
                <a:ea typeface="宋体" panose="02010600030101010101" pitchFamily="2" charset="-122"/>
              </a:rPr>
              <a:t>能在固体中传播</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3" name="矩形 2"/>
          <p:cNvSpPr/>
          <p:nvPr/>
        </p:nvSpPr>
        <p:spPr>
          <a:xfrm>
            <a:off x="5212715" y="4643120"/>
            <a:ext cx="2883535" cy="521970"/>
          </a:xfrm>
          <a:prstGeom prst="rect">
            <a:avLst/>
          </a:prstGeom>
          <a:noFill/>
          <a:ln w="9525">
            <a:noFill/>
          </a:ln>
        </p:spPr>
        <p:txBody>
          <a:bodyPr wrap="square" anchor="t">
            <a:spAutoFit/>
          </a:bodyPr>
          <a:p>
            <a:pPr>
              <a:buClr>
                <a:srgbClr val="0000FF"/>
              </a:buClr>
              <a:buFont typeface="Wingdings" panose="05000000000000000000" pitchFamily="2" charset="2"/>
              <a:buChar char="Ø"/>
            </a:pPr>
            <a:r>
              <a:rPr lang="en-US" altLang="zh-CN">
                <a:latin typeface="Times New Roman" panose="02020603050405020304" pitchFamily="18" charset="0"/>
                <a:ea typeface="宋体" panose="02010600030101010101" pitchFamily="2" charset="-122"/>
              </a:rPr>
              <a:t>  </a:t>
            </a:r>
            <a:r>
              <a:rPr lang="en-US" altLang="zh-CN">
                <a:solidFill>
                  <a:srgbClr val="FF0000"/>
                </a:solidFill>
                <a:latin typeface="Times New Roman" panose="02020603050405020304" pitchFamily="18" charset="0"/>
                <a:ea typeface="宋体" panose="02010600030101010101" pitchFamily="2" charset="-122"/>
              </a:rPr>
              <a:t> </a:t>
            </a:r>
            <a:r>
              <a:rPr lang="zh-CN" altLang="en-US">
                <a:solidFill>
                  <a:schemeClr val="tx1"/>
                </a:solidFill>
                <a:latin typeface="Times New Roman" panose="02020603050405020304" pitchFamily="18" charset="0"/>
                <a:ea typeface="宋体" panose="02010600030101010101" pitchFamily="2" charset="-122"/>
              </a:rPr>
              <a:t>密部、疏部</a:t>
            </a: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4" name="矩形 3"/>
          <p:cNvSpPr/>
          <p:nvPr/>
        </p:nvSpPr>
        <p:spPr>
          <a:xfrm>
            <a:off x="5290185" y="5270500"/>
            <a:ext cx="3277870" cy="521970"/>
          </a:xfrm>
          <a:prstGeom prst="rect">
            <a:avLst/>
          </a:prstGeom>
          <a:noFill/>
          <a:ln w="9525">
            <a:noFill/>
          </a:ln>
        </p:spPr>
        <p:txBody>
          <a:bodyPr wrap="square" anchor="t">
            <a:spAutoFit/>
          </a:bodyPr>
          <a:p>
            <a:pPr>
              <a:buClr>
                <a:srgbClr val="0000FF"/>
              </a:buClr>
              <a:buFont typeface="Wingdings" panose="05000000000000000000" pitchFamily="2" charset="2"/>
              <a:buChar char="Ø"/>
            </a:pPr>
            <a:r>
              <a:rPr lang="en-US" altLang="zh-CN">
                <a:latin typeface="Times New Roman" panose="02020603050405020304" pitchFamily="18" charset="0"/>
                <a:ea typeface="宋体" panose="02010600030101010101" pitchFamily="2" charset="-122"/>
              </a:rPr>
              <a:t>  </a:t>
            </a:r>
            <a:r>
              <a:rPr lang="en-US" altLang="zh-CN">
                <a:solidFill>
                  <a:srgbClr val="FF0000"/>
                </a:solidFill>
                <a:latin typeface="Times New Roman" panose="02020603050405020304" pitchFamily="18" charset="0"/>
                <a:ea typeface="宋体" panose="02010600030101010101" pitchFamily="2" charset="-122"/>
              </a:rPr>
              <a:t> </a:t>
            </a:r>
            <a:r>
              <a:rPr lang="zh-CN" altLang="en-US">
                <a:solidFill>
                  <a:schemeClr val="tx1"/>
                </a:solidFill>
                <a:latin typeface="Times New Roman" panose="02020603050405020304" pitchFamily="18" charset="0"/>
                <a:ea typeface="宋体" panose="02010600030101010101" pitchFamily="2" charset="-122"/>
              </a:rPr>
              <a:t>气液固均可传播</a:t>
            </a:r>
            <a:endParaRPr lang="zh-CN" altLang="en-US" dirty="0">
              <a:solidFill>
                <a:schemeClr val="tx1"/>
              </a:solidFill>
              <a:latin typeface="Times New Roman" panose="02020603050405020304" pitchFamily="18" charset="0"/>
              <a:ea typeface="宋体" panose="02010600030101010101" pitchFamily="2" charset="-122"/>
            </a:endParaRPr>
          </a:p>
        </p:txBody>
      </p:sp>
    </p:spTree>
    <p:controls>
      <mc:AlternateContent xmlns:mc="http://schemas.openxmlformats.org/markup-compatibility/2006">
        <mc:Choice xmlns:v="urn:schemas-microsoft-com:vml" Requires="v">
          <p:control spid="7171" name="ShockwaveFlash1" r:id="rId1" imgW="4276090" imgH="2676525"/>
        </mc:Choice>
        <mc:Fallback>
          <p:control name="ShockwaveFlash1" r:id="rId1" imgW="4276090" imgH="2676525">
            <p:pic>
              <p:nvPicPr>
                <p:cNvPr id="0" name="ShockwaveFlash1"/>
                <p:cNvPicPr/>
                <p:nvPr/>
              </p:nvPicPr>
              <p:blipFill>
                <a:blip r:embed="rId2"/>
                <a:stretch>
                  <a:fillRect/>
                </a:stretch>
              </p:blipFill>
              <p:spPr>
                <a:xfrm>
                  <a:off x="361315" y="1030605"/>
                  <a:ext cx="4276090" cy="2676525"/>
                </a:xfrm>
                <a:prstGeom prst="rect">
                  <a:avLst/>
                </a:prstGeom>
                <a:noFill/>
                <a:ln w="9525">
                  <a:noFill/>
                </a:ln>
              </p:spPr>
            </p:pic>
          </p:control>
        </mc:Fallback>
      </mc:AlternateContent>
      <mc:AlternateContent xmlns:mc="http://schemas.openxmlformats.org/markup-compatibility/2006">
        <mc:Choice xmlns:v="urn:schemas-microsoft-com:vml" Requires="v">
          <p:control spid="7174" name="ShockwaveFlash2" r:id="rId3" imgW="4349750" imgH="2835910"/>
        </mc:Choice>
        <mc:Fallback>
          <p:control name="ShockwaveFlash2" r:id="rId3" imgW="4349750" imgH="2835910">
            <p:pic>
              <p:nvPicPr>
                <p:cNvPr id="0" name="ShockwaveFlash2"/>
                <p:cNvPicPr/>
                <p:nvPr/>
              </p:nvPicPr>
              <p:blipFill>
                <a:blip r:embed="rId4"/>
                <a:stretch>
                  <a:fillRect/>
                </a:stretch>
              </p:blipFill>
              <p:spPr>
                <a:xfrm>
                  <a:off x="361315" y="3861435"/>
                  <a:ext cx="4349750" cy="2835910"/>
                </a:xfrm>
                <a:prstGeom prst="rect">
                  <a:avLst/>
                </a:prstGeom>
                <a:noFill/>
                <a:ln w="9525">
                  <a:noFill/>
                </a:ln>
              </p:spPr>
            </p:pic>
          </p:control>
        </mc:Fallback>
      </mc:AlternateContent>
    </p:controls>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iterate type="wd">
                                    <p:tmPct val="100000"/>
                                  </p:iterate>
                                  <p:childTnLst>
                                    <p:set>
                                      <p:cBhvr>
                                        <p:cTn id="6" dur="1" fill="hold">
                                          <p:stCondLst>
                                            <p:cond delay="0"/>
                                          </p:stCondLst>
                                        </p:cTn>
                                        <p:tgtEl>
                                          <p:spTgt spid="422916"/>
                                        </p:tgtEl>
                                        <p:attrNameLst>
                                          <p:attrName>style.visibility</p:attrName>
                                        </p:attrNameLst>
                                      </p:cBhvr>
                                      <p:to>
                                        <p:strVal val="visible"/>
                                      </p:to>
                                    </p:set>
                                    <p:animEffect transition="in" filter="blinds(horizontal)">
                                      <p:cBhvr>
                                        <p:cTn id="7" dur="300"/>
                                        <p:tgtEl>
                                          <p:spTgt spid="4229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iterate type="wd">
                                    <p:tmPct val="100000"/>
                                  </p:iterate>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3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iterate type="wd">
                                    <p:tmPct val="100000"/>
                                  </p:iterate>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3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iterate type="wd">
                                    <p:tmPct val="100000"/>
                                  </p:iterate>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6" grpId="0"/>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灯片编号占位符 3"/>
          <p:cNvSpPr>
            <a:spLocks noGrp="1"/>
          </p:cNvSpPr>
          <p:nvPr>
            <p:ph type="sldNum" sz="quarter" idx="4294967295"/>
          </p:nvPr>
        </p:nvSpPr>
        <p:spPr>
          <a:xfrm>
            <a:off x="6958013" y="6373813"/>
            <a:ext cx="2133600" cy="47625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a:fld>
            <a:endParaRPr lang="en-US" altLang="zh-CN"/>
          </a:p>
        </p:txBody>
      </p:sp>
      <p:sp>
        <p:nvSpPr>
          <p:cNvPr id="13314" name="Text Box 2"/>
          <p:cNvSpPr txBox="1"/>
          <p:nvPr/>
        </p:nvSpPr>
        <p:spPr>
          <a:xfrm>
            <a:off x="152400" y="157163"/>
            <a:ext cx="3429000" cy="583565"/>
          </a:xfrm>
          <a:prstGeom prst="rect">
            <a:avLst/>
          </a:prstGeom>
          <a:noFill/>
          <a:ln w="9525">
            <a:noFill/>
          </a:ln>
        </p:spPr>
        <p:txBody>
          <a:bodyPr anchor="t">
            <a:spAutoFit/>
          </a:bodyPr>
          <a:p>
            <a:pPr eaLnBrk="0" hangingPunct="0"/>
            <a:r>
              <a:rPr lang="zh-CN" altLang="en-US" sz="3200">
                <a:solidFill>
                  <a:schemeClr val="tx1"/>
                </a:solidFill>
                <a:latin typeface="宋体" panose="02010600030101010101" pitchFamily="2" charset="-122"/>
              </a:rPr>
              <a:t>三、波线和波面</a:t>
            </a:r>
            <a:endParaRPr lang="zh-CN" altLang="en-US" sz="3200">
              <a:solidFill>
                <a:schemeClr val="tx1"/>
              </a:solidFill>
              <a:latin typeface="宋体" panose="02010600030101010101" pitchFamily="2" charset="-122"/>
            </a:endParaRPr>
          </a:p>
        </p:txBody>
      </p:sp>
      <p:grpSp>
        <p:nvGrpSpPr>
          <p:cNvPr id="13323" name="Group 11"/>
          <p:cNvGrpSpPr/>
          <p:nvPr/>
        </p:nvGrpSpPr>
        <p:grpSpPr>
          <a:xfrm>
            <a:off x="1071563" y="950913"/>
            <a:ext cx="5678487" cy="1633537"/>
            <a:chOff x="838" y="1759"/>
            <a:chExt cx="3577" cy="1029"/>
          </a:xfrm>
        </p:grpSpPr>
        <p:sp>
          <p:nvSpPr>
            <p:cNvPr id="16388" name="Line 12"/>
            <p:cNvSpPr/>
            <p:nvPr/>
          </p:nvSpPr>
          <p:spPr>
            <a:xfrm flipV="1">
              <a:off x="1101" y="2058"/>
              <a:ext cx="830" cy="76"/>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389" name="Line 13"/>
            <p:cNvSpPr/>
            <p:nvPr/>
          </p:nvSpPr>
          <p:spPr>
            <a:xfrm flipV="1">
              <a:off x="1081" y="2190"/>
              <a:ext cx="687" cy="9"/>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390" name="Line 14"/>
            <p:cNvSpPr/>
            <p:nvPr/>
          </p:nvSpPr>
          <p:spPr>
            <a:xfrm>
              <a:off x="1057" y="2258"/>
              <a:ext cx="804" cy="46"/>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391" name="Line 15"/>
            <p:cNvSpPr/>
            <p:nvPr/>
          </p:nvSpPr>
          <p:spPr>
            <a:xfrm>
              <a:off x="1117" y="2340"/>
              <a:ext cx="586" cy="81"/>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392" name="Freeform 16"/>
            <p:cNvSpPr/>
            <p:nvPr/>
          </p:nvSpPr>
          <p:spPr>
            <a:xfrm>
              <a:off x="1686" y="1897"/>
              <a:ext cx="255" cy="630"/>
            </a:xfrm>
            <a:custGeom>
              <a:avLst/>
              <a:gdLst/>
              <a:ahLst/>
              <a:cxnLst>
                <a:cxn ang="0">
                  <a:pos x="0" y="112"/>
                </a:cxn>
                <a:cxn ang="0">
                  <a:pos x="0" y="320"/>
                </a:cxn>
                <a:cxn ang="0">
                  <a:pos x="129" y="209"/>
                </a:cxn>
                <a:cxn ang="0">
                  <a:pos x="129" y="0"/>
                </a:cxn>
                <a:cxn ang="0">
                  <a:pos x="0" y="112"/>
                </a:cxn>
              </a:cxnLst>
              <a:pathLst>
                <a:path w="501" h="1240">
                  <a:moveTo>
                    <a:pt x="0" y="435"/>
                  </a:moveTo>
                  <a:lnTo>
                    <a:pt x="0" y="1240"/>
                  </a:lnTo>
                  <a:cubicBezTo>
                    <a:pt x="0" y="1240"/>
                    <a:pt x="397" y="1122"/>
                    <a:pt x="501" y="812"/>
                  </a:cubicBezTo>
                  <a:cubicBezTo>
                    <a:pt x="501" y="812"/>
                    <a:pt x="501" y="406"/>
                    <a:pt x="501" y="0"/>
                  </a:cubicBezTo>
                  <a:cubicBezTo>
                    <a:pt x="396" y="336"/>
                    <a:pt x="0" y="435"/>
                    <a:pt x="0" y="435"/>
                  </a:cubicBezTo>
                  <a:close/>
                </a:path>
              </a:pathLst>
            </a:custGeom>
            <a:solidFill>
              <a:srgbClr val="99FF99"/>
            </a:solidFill>
            <a:ln w="9525" cap="flat" cmpd="sng">
              <a:solidFill>
                <a:schemeClr val="accent2"/>
              </a:solidFill>
              <a:prstDash val="solid"/>
              <a:round/>
              <a:headEnd type="none" w="med" len="med"/>
              <a:tailEnd type="none" w="med" len="med"/>
            </a:ln>
          </p:spPr>
          <p:txBody>
            <a:bodyPr/>
            <a:p>
              <a:endParaRPr lang="zh-CN" altLang="en-US"/>
            </a:p>
          </p:txBody>
        </p:sp>
        <p:sp>
          <p:nvSpPr>
            <p:cNvPr id="16393" name="Line 17"/>
            <p:cNvSpPr/>
            <p:nvPr/>
          </p:nvSpPr>
          <p:spPr>
            <a:xfrm flipV="1">
              <a:off x="1902" y="2004"/>
              <a:ext cx="627" cy="62"/>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394" name="Line 18"/>
            <p:cNvSpPr/>
            <p:nvPr/>
          </p:nvSpPr>
          <p:spPr>
            <a:xfrm flipV="1">
              <a:off x="1742" y="2183"/>
              <a:ext cx="687" cy="9"/>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395" name="Line 19"/>
            <p:cNvSpPr/>
            <p:nvPr/>
          </p:nvSpPr>
          <p:spPr>
            <a:xfrm>
              <a:off x="1872" y="2304"/>
              <a:ext cx="711" cy="41"/>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396" name="Line 20"/>
            <p:cNvSpPr/>
            <p:nvPr/>
          </p:nvSpPr>
          <p:spPr>
            <a:xfrm>
              <a:off x="1762" y="2437"/>
              <a:ext cx="670" cy="93"/>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397" name="Freeform 21"/>
            <p:cNvSpPr/>
            <p:nvPr/>
          </p:nvSpPr>
          <p:spPr>
            <a:xfrm>
              <a:off x="2296" y="1829"/>
              <a:ext cx="298" cy="799"/>
            </a:xfrm>
            <a:custGeom>
              <a:avLst/>
              <a:gdLst/>
              <a:ahLst/>
              <a:cxnLst>
                <a:cxn ang="0">
                  <a:pos x="0" y="180"/>
                </a:cxn>
                <a:cxn ang="0">
                  <a:pos x="0" y="514"/>
                </a:cxn>
                <a:cxn ang="0">
                  <a:pos x="177" y="336"/>
                </a:cxn>
                <a:cxn ang="0">
                  <a:pos x="177" y="0"/>
                </a:cxn>
                <a:cxn ang="0">
                  <a:pos x="0" y="180"/>
                </a:cxn>
              </a:cxnLst>
              <a:pathLst>
                <a:path w="501" h="1240">
                  <a:moveTo>
                    <a:pt x="0" y="435"/>
                  </a:moveTo>
                  <a:lnTo>
                    <a:pt x="0" y="1240"/>
                  </a:lnTo>
                  <a:cubicBezTo>
                    <a:pt x="0" y="1240"/>
                    <a:pt x="397" y="1122"/>
                    <a:pt x="501" y="812"/>
                  </a:cubicBezTo>
                  <a:cubicBezTo>
                    <a:pt x="501" y="812"/>
                    <a:pt x="501" y="406"/>
                    <a:pt x="501" y="0"/>
                  </a:cubicBezTo>
                  <a:cubicBezTo>
                    <a:pt x="396" y="336"/>
                    <a:pt x="0" y="435"/>
                    <a:pt x="0" y="435"/>
                  </a:cubicBezTo>
                  <a:close/>
                </a:path>
              </a:pathLst>
            </a:custGeom>
            <a:solidFill>
              <a:srgbClr val="99FF99"/>
            </a:solidFill>
            <a:ln w="9525" cap="flat" cmpd="sng">
              <a:solidFill>
                <a:schemeClr val="accent2"/>
              </a:solidFill>
              <a:prstDash val="solid"/>
              <a:round/>
              <a:headEnd type="none" w="med" len="med"/>
              <a:tailEnd type="none" w="med" len="med"/>
            </a:ln>
          </p:spPr>
          <p:txBody>
            <a:bodyPr/>
            <a:p>
              <a:endParaRPr lang="zh-CN" altLang="en-US"/>
            </a:p>
          </p:txBody>
        </p:sp>
        <p:sp>
          <p:nvSpPr>
            <p:cNvPr id="16398" name="Line 22"/>
            <p:cNvSpPr/>
            <p:nvPr/>
          </p:nvSpPr>
          <p:spPr>
            <a:xfrm flipV="1">
              <a:off x="2531" y="1965"/>
              <a:ext cx="672" cy="51"/>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399" name="Line 23"/>
            <p:cNvSpPr/>
            <p:nvPr/>
          </p:nvSpPr>
          <p:spPr>
            <a:xfrm flipV="1">
              <a:off x="2387" y="2175"/>
              <a:ext cx="687" cy="9"/>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400" name="Line 24"/>
            <p:cNvSpPr/>
            <p:nvPr/>
          </p:nvSpPr>
          <p:spPr>
            <a:xfrm>
              <a:off x="2531" y="2347"/>
              <a:ext cx="711" cy="41"/>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401" name="Line 25"/>
            <p:cNvSpPr/>
            <p:nvPr/>
          </p:nvSpPr>
          <p:spPr>
            <a:xfrm>
              <a:off x="2392" y="2514"/>
              <a:ext cx="670" cy="93"/>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402" name="Freeform 26"/>
            <p:cNvSpPr/>
            <p:nvPr/>
          </p:nvSpPr>
          <p:spPr>
            <a:xfrm>
              <a:off x="2860" y="1792"/>
              <a:ext cx="399" cy="918"/>
            </a:xfrm>
            <a:custGeom>
              <a:avLst/>
              <a:gdLst/>
              <a:ahLst/>
              <a:cxnLst>
                <a:cxn ang="0">
                  <a:pos x="0" y="238"/>
                </a:cxn>
                <a:cxn ang="0">
                  <a:pos x="0" y="679"/>
                </a:cxn>
                <a:cxn ang="0">
                  <a:pos x="317" y="444"/>
                </a:cxn>
                <a:cxn ang="0">
                  <a:pos x="317" y="0"/>
                </a:cxn>
                <a:cxn ang="0">
                  <a:pos x="0" y="238"/>
                </a:cxn>
              </a:cxnLst>
              <a:pathLst>
                <a:path w="501" h="1240">
                  <a:moveTo>
                    <a:pt x="0" y="435"/>
                  </a:moveTo>
                  <a:lnTo>
                    <a:pt x="0" y="1240"/>
                  </a:lnTo>
                  <a:cubicBezTo>
                    <a:pt x="0" y="1240"/>
                    <a:pt x="397" y="1122"/>
                    <a:pt x="501" y="812"/>
                  </a:cubicBezTo>
                  <a:cubicBezTo>
                    <a:pt x="501" y="812"/>
                    <a:pt x="501" y="406"/>
                    <a:pt x="501" y="0"/>
                  </a:cubicBezTo>
                  <a:cubicBezTo>
                    <a:pt x="396" y="336"/>
                    <a:pt x="0" y="435"/>
                    <a:pt x="0" y="435"/>
                  </a:cubicBezTo>
                  <a:close/>
                </a:path>
              </a:pathLst>
            </a:custGeom>
            <a:solidFill>
              <a:srgbClr val="99FF99"/>
            </a:solidFill>
            <a:ln w="9525" cap="flat" cmpd="sng">
              <a:solidFill>
                <a:schemeClr val="accent2"/>
              </a:solidFill>
              <a:prstDash val="solid"/>
              <a:round/>
              <a:headEnd type="none" w="med" len="med"/>
              <a:tailEnd type="none" w="med" len="med"/>
            </a:ln>
          </p:spPr>
          <p:txBody>
            <a:bodyPr/>
            <a:p>
              <a:endParaRPr lang="zh-CN" altLang="en-US"/>
            </a:p>
          </p:txBody>
        </p:sp>
        <p:sp>
          <p:nvSpPr>
            <p:cNvPr id="16403" name="Line 27"/>
            <p:cNvSpPr/>
            <p:nvPr/>
          </p:nvSpPr>
          <p:spPr>
            <a:xfrm flipV="1">
              <a:off x="3177" y="1933"/>
              <a:ext cx="651" cy="40"/>
            </a:xfrm>
            <a:prstGeom prst="line">
              <a:avLst/>
            </a:prstGeom>
            <a:ln w="9525" cap="flat" cmpd="sng">
              <a:solidFill>
                <a:srgbClr val="CC00CC"/>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404" name="Line 28"/>
            <p:cNvSpPr/>
            <p:nvPr/>
          </p:nvSpPr>
          <p:spPr>
            <a:xfrm flipV="1">
              <a:off x="2996" y="2175"/>
              <a:ext cx="687" cy="9"/>
            </a:xfrm>
            <a:prstGeom prst="line">
              <a:avLst/>
            </a:prstGeom>
            <a:ln w="9525" cap="flat" cmpd="sng">
              <a:solidFill>
                <a:srgbClr val="CC00CC"/>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405" name="Line 29"/>
            <p:cNvSpPr/>
            <p:nvPr/>
          </p:nvSpPr>
          <p:spPr>
            <a:xfrm>
              <a:off x="3202" y="2380"/>
              <a:ext cx="711" cy="41"/>
            </a:xfrm>
            <a:prstGeom prst="line">
              <a:avLst/>
            </a:prstGeom>
            <a:ln w="9525" cap="flat" cmpd="sng">
              <a:solidFill>
                <a:srgbClr val="CC00CC"/>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406" name="Line 30"/>
            <p:cNvSpPr/>
            <p:nvPr/>
          </p:nvSpPr>
          <p:spPr>
            <a:xfrm>
              <a:off x="2965" y="2587"/>
              <a:ext cx="670" cy="93"/>
            </a:xfrm>
            <a:prstGeom prst="line">
              <a:avLst/>
            </a:prstGeom>
            <a:ln w="9525" cap="flat" cmpd="sng">
              <a:solidFill>
                <a:srgbClr val="CC00CC"/>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407" name="Freeform 31"/>
            <p:cNvSpPr/>
            <p:nvPr/>
          </p:nvSpPr>
          <p:spPr>
            <a:xfrm>
              <a:off x="3502" y="1759"/>
              <a:ext cx="391" cy="1029"/>
            </a:xfrm>
            <a:custGeom>
              <a:avLst/>
              <a:gdLst/>
              <a:ahLst/>
              <a:cxnLst>
                <a:cxn ang="0">
                  <a:pos x="0" y="299"/>
                </a:cxn>
                <a:cxn ang="0">
                  <a:pos x="0" y="853"/>
                </a:cxn>
                <a:cxn ang="0">
                  <a:pos x="305" y="559"/>
                </a:cxn>
                <a:cxn ang="0">
                  <a:pos x="305" y="0"/>
                </a:cxn>
                <a:cxn ang="0">
                  <a:pos x="0" y="299"/>
                </a:cxn>
              </a:cxnLst>
              <a:pathLst>
                <a:path w="501" h="1240">
                  <a:moveTo>
                    <a:pt x="0" y="435"/>
                  </a:moveTo>
                  <a:lnTo>
                    <a:pt x="0" y="1240"/>
                  </a:lnTo>
                  <a:cubicBezTo>
                    <a:pt x="0" y="1240"/>
                    <a:pt x="397" y="1122"/>
                    <a:pt x="501" y="812"/>
                  </a:cubicBezTo>
                  <a:cubicBezTo>
                    <a:pt x="501" y="812"/>
                    <a:pt x="501" y="406"/>
                    <a:pt x="501" y="0"/>
                  </a:cubicBezTo>
                  <a:cubicBezTo>
                    <a:pt x="396" y="336"/>
                    <a:pt x="0" y="435"/>
                    <a:pt x="0" y="435"/>
                  </a:cubicBezTo>
                  <a:close/>
                </a:path>
              </a:pathLst>
            </a:custGeom>
            <a:solidFill>
              <a:srgbClr val="99FF99"/>
            </a:solidFill>
            <a:ln w="9525" cap="flat" cmpd="sng">
              <a:solidFill>
                <a:schemeClr val="accent2"/>
              </a:solidFill>
              <a:prstDash val="solid"/>
              <a:round/>
              <a:headEnd type="none" w="med" len="med"/>
              <a:tailEnd type="none" w="med" len="med"/>
            </a:ln>
          </p:spPr>
          <p:txBody>
            <a:bodyPr/>
            <a:p>
              <a:endParaRPr lang="zh-CN" altLang="en-US"/>
            </a:p>
          </p:txBody>
        </p:sp>
        <p:sp>
          <p:nvSpPr>
            <p:cNvPr id="16408" name="Line 32"/>
            <p:cNvSpPr/>
            <p:nvPr/>
          </p:nvSpPr>
          <p:spPr>
            <a:xfrm flipV="1">
              <a:off x="3830" y="1906"/>
              <a:ext cx="585" cy="36"/>
            </a:xfrm>
            <a:prstGeom prst="line">
              <a:avLst/>
            </a:prstGeom>
            <a:ln w="9525" cap="flat" cmpd="sng">
              <a:solidFill>
                <a:srgbClr val="CC00CC"/>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409" name="Line 33"/>
            <p:cNvSpPr/>
            <p:nvPr/>
          </p:nvSpPr>
          <p:spPr>
            <a:xfrm flipV="1">
              <a:off x="3596" y="2174"/>
              <a:ext cx="594" cy="8"/>
            </a:xfrm>
            <a:prstGeom prst="line">
              <a:avLst/>
            </a:prstGeom>
            <a:ln w="9525" cap="flat" cmpd="sng">
              <a:solidFill>
                <a:srgbClr val="CC00CC"/>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410" name="Line 34"/>
            <p:cNvSpPr/>
            <p:nvPr/>
          </p:nvSpPr>
          <p:spPr>
            <a:xfrm>
              <a:off x="3826" y="2413"/>
              <a:ext cx="555" cy="32"/>
            </a:xfrm>
            <a:prstGeom prst="line">
              <a:avLst/>
            </a:prstGeom>
            <a:ln w="9525" cap="flat" cmpd="sng">
              <a:solidFill>
                <a:srgbClr val="CC00CC"/>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411" name="Line 35"/>
            <p:cNvSpPr/>
            <p:nvPr/>
          </p:nvSpPr>
          <p:spPr>
            <a:xfrm>
              <a:off x="3558" y="2680"/>
              <a:ext cx="670" cy="93"/>
            </a:xfrm>
            <a:prstGeom prst="line">
              <a:avLst/>
            </a:prstGeom>
            <a:ln w="9525" cap="flat" cmpd="sng">
              <a:solidFill>
                <a:srgbClr val="CC00CC"/>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6412" name="AutoShape 36"/>
            <p:cNvSpPr/>
            <p:nvPr/>
          </p:nvSpPr>
          <p:spPr>
            <a:xfrm>
              <a:off x="838" y="2024"/>
              <a:ext cx="415" cy="415"/>
            </a:xfrm>
            <a:prstGeom prst="star16">
              <a:avLst>
                <a:gd name="adj" fmla="val 10963"/>
              </a:avLst>
            </a:prstGeom>
            <a:noFill/>
            <a:ln w="9525" cap="flat" cmpd="sng">
              <a:solidFill>
                <a:srgbClr val="CC00CC"/>
              </a:solidFill>
              <a:prstDash val="solid"/>
              <a:miter/>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grpSp>
      <p:sp>
        <p:nvSpPr>
          <p:cNvPr id="13349" name="Text Box 37"/>
          <p:cNvSpPr txBox="1">
            <a:spLocks noChangeArrowheads="1"/>
          </p:cNvSpPr>
          <p:nvPr/>
        </p:nvSpPr>
        <p:spPr bwMode="auto">
          <a:xfrm>
            <a:off x="281305" y="3169285"/>
            <a:ext cx="7588885" cy="3106420"/>
          </a:xfrm>
          <a:prstGeom prst="rect">
            <a:avLst/>
          </a:prstGeom>
          <a:noFill/>
          <a:ln w="9525">
            <a:noFill/>
            <a:miter lim="800000"/>
          </a:ln>
        </p:spPr>
        <p:txBody>
          <a:bodyPr wrap="square">
            <a:spAutoFit/>
          </a:bodyPr>
          <a:lstStyle/>
          <a:p>
            <a:pPr>
              <a:lnSpc>
                <a:spcPct val="160000"/>
              </a:lnSpc>
              <a:spcBef>
                <a:spcPct val="20000"/>
              </a:spcBef>
            </a:pPr>
            <a:r>
              <a:rPr lang="zh-CN" altLang="en-US" noProof="1">
                <a:solidFill>
                  <a:srgbClr val="0000FF"/>
                </a:solidFill>
                <a:latin typeface="Times New Roman" panose="02020603050405020304" pitchFamily="18" charset="0"/>
                <a:ea typeface="宋体" panose="02010600030101010101" pitchFamily="2" charset="-122"/>
                <a:cs typeface="+mn-cs"/>
              </a:rPr>
              <a:t>波</a:t>
            </a:r>
            <a:r>
              <a:rPr lang="en-US" altLang="zh-CN" noProof="1">
                <a:solidFill>
                  <a:srgbClr val="0000FF"/>
                </a:solidFill>
                <a:latin typeface="Times New Roman" panose="02020603050405020304" pitchFamily="18" charset="0"/>
                <a:ea typeface="宋体" panose="02010600030101010101" pitchFamily="2" charset="-122"/>
                <a:cs typeface="+mn-cs"/>
              </a:rPr>
              <a:t>(</a:t>
            </a:r>
            <a:r>
              <a:rPr lang="zh-CN" altLang="zh-CN" noProof="1">
                <a:solidFill>
                  <a:srgbClr val="0000FF"/>
                </a:solidFill>
                <a:latin typeface="Times New Roman" panose="02020603050405020304" pitchFamily="18" charset="0"/>
                <a:ea typeface="宋体" panose="02010600030101010101" pitchFamily="2" charset="-122"/>
                <a:cs typeface="+mn-cs"/>
              </a:rPr>
              <a:t>射</a:t>
            </a:r>
            <a:r>
              <a:rPr lang="en-US" altLang="zh-CN" noProof="1">
                <a:solidFill>
                  <a:srgbClr val="0000FF"/>
                </a:solidFill>
                <a:latin typeface="Times New Roman" panose="02020603050405020304" pitchFamily="18" charset="0"/>
                <a:ea typeface="宋体" panose="02010600030101010101" pitchFamily="2" charset="-122"/>
                <a:cs typeface="+mn-cs"/>
              </a:rPr>
              <a:t>)</a:t>
            </a:r>
            <a:r>
              <a:rPr lang="zh-CN" altLang="en-US" noProof="1">
                <a:solidFill>
                  <a:srgbClr val="0000FF"/>
                </a:solidFill>
                <a:latin typeface="Times New Roman" panose="02020603050405020304" pitchFamily="18" charset="0"/>
                <a:ea typeface="宋体" panose="02010600030101010101" pitchFamily="2" charset="-122"/>
                <a:cs typeface="+mn-cs"/>
              </a:rPr>
              <a:t>线</a:t>
            </a:r>
            <a:r>
              <a:rPr lang="en-US" altLang="zh-CN" noProof="1">
                <a:solidFill>
                  <a:srgbClr val="0000FF"/>
                </a:solidFill>
                <a:latin typeface="Times New Roman" panose="02020603050405020304" pitchFamily="18" charset="0"/>
                <a:ea typeface="宋体" panose="02010600030101010101" pitchFamily="2" charset="-122"/>
                <a:cs typeface="+mn-cs"/>
              </a:rPr>
              <a:t>:</a:t>
            </a:r>
            <a:r>
              <a:rPr lang="en-US" altLang="zh-CN" noProof="1">
                <a:latin typeface="Times New Roman" panose="02020603050405020304" pitchFamily="18" charset="0"/>
                <a:ea typeface="宋体" panose="02010600030101010101" pitchFamily="2" charset="-122"/>
                <a:cs typeface="+mn-cs"/>
              </a:rPr>
              <a:t>  </a:t>
            </a:r>
            <a:r>
              <a:rPr lang="zh-CN" altLang="en-US" noProof="1">
                <a:latin typeface="Times New Roman" panose="02020603050405020304" pitchFamily="18" charset="0"/>
                <a:ea typeface="宋体" panose="02010600030101010101" pitchFamily="2" charset="-122"/>
                <a:cs typeface="+mn-cs"/>
              </a:rPr>
              <a:t>表示波传播方向。</a:t>
            </a:r>
            <a:endParaRPr lang="zh-CN" altLang="en-US" noProof="1">
              <a:solidFill>
                <a:srgbClr val="FFFFFF"/>
              </a:solidFill>
            </a:endParaRPr>
          </a:p>
          <a:p>
            <a:pPr>
              <a:lnSpc>
                <a:spcPct val="160000"/>
              </a:lnSpc>
              <a:spcBef>
                <a:spcPct val="20000"/>
              </a:spcBef>
            </a:pPr>
            <a:r>
              <a:rPr lang="zh-CN" altLang="en-US" noProof="1">
                <a:solidFill>
                  <a:srgbClr val="0000FF"/>
                </a:solidFill>
                <a:latin typeface="Times New Roman" panose="02020603050405020304" pitchFamily="18" charset="0"/>
                <a:ea typeface="宋体" panose="02010600030101010101" pitchFamily="2" charset="-122"/>
                <a:cs typeface="+mn-cs"/>
              </a:rPr>
              <a:t> 波 面</a:t>
            </a:r>
            <a:r>
              <a:rPr lang="en-US" altLang="zh-CN" noProof="1">
                <a:solidFill>
                  <a:srgbClr val="0000FF"/>
                </a:solidFill>
                <a:latin typeface="Times New Roman" panose="02020603050405020304" pitchFamily="18" charset="0"/>
                <a:ea typeface="宋体" panose="02010600030101010101" pitchFamily="2" charset="-122"/>
                <a:cs typeface="+mn-cs"/>
              </a:rPr>
              <a:t>: </a:t>
            </a:r>
            <a:r>
              <a:rPr lang="en-US" altLang="zh-CN" noProof="1">
                <a:latin typeface="Times New Roman" panose="02020603050405020304" pitchFamily="18" charset="0"/>
                <a:ea typeface="宋体" panose="02010600030101010101" pitchFamily="2" charset="-122"/>
                <a:cs typeface="+mn-cs"/>
              </a:rPr>
              <a:t>       </a:t>
            </a:r>
            <a:r>
              <a:rPr lang="zh-CN" altLang="en-US" noProof="1" dirty="0">
                <a:latin typeface="Times New Roman" panose="02020603050405020304" pitchFamily="18" charset="0"/>
                <a:ea typeface="宋体" panose="02010600030101010101" pitchFamily="2" charset="-122"/>
                <a:cs typeface="+mn-cs"/>
                <a:sym typeface="+mn-ea"/>
              </a:rPr>
              <a:t>振动相位相同的点连成的面。  </a:t>
            </a:r>
            <a:endParaRPr lang="zh-CN" altLang="en-US" noProof="1" dirty="0">
              <a:sym typeface="+mn-ea"/>
            </a:endParaRPr>
          </a:p>
          <a:p>
            <a:pPr>
              <a:lnSpc>
                <a:spcPct val="160000"/>
              </a:lnSpc>
              <a:spcBef>
                <a:spcPct val="20000"/>
              </a:spcBef>
            </a:pPr>
            <a:r>
              <a:rPr lang="zh-CN" altLang="en-US" noProof="1" dirty="0">
                <a:latin typeface="Times New Roman" panose="02020603050405020304" pitchFamily="18" charset="0"/>
                <a:ea typeface="宋体" panose="02010600030101010101" pitchFamily="2" charset="-122"/>
                <a:cs typeface="+mn-cs"/>
                <a:sym typeface="+mn-ea"/>
              </a:rPr>
              <a:t> </a:t>
            </a:r>
            <a:r>
              <a:rPr lang="zh-CN" altLang="en-US" noProof="1">
                <a:solidFill>
                  <a:srgbClr val="0000FF"/>
                </a:solidFill>
                <a:latin typeface="Times New Roman" panose="02020603050405020304" pitchFamily="18" charset="0"/>
                <a:ea typeface="宋体" panose="02010600030101010101" pitchFamily="2" charset="-122"/>
                <a:cs typeface="+mn-cs"/>
              </a:rPr>
              <a:t>波 前</a:t>
            </a:r>
            <a:r>
              <a:rPr lang="en-US" altLang="zh-CN" noProof="1">
                <a:solidFill>
                  <a:srgbClr val="0000FF"/>
                </a:solidFill>
                <a:latin typeface="Times New Roman" panose="02020603050405020304" pitchFamily="18" charset="0"/>
                <a:ea typeface="宋体" panose="02010600030101010101" pitchFamily="2" charset="-122"/>
                <a:cs typeface="+mn-cs"/>
              </a:rPr>
              <a:t>:  </a:t>
            </a:r>
            <a:r>
              <a:rPr lang="zh-CN" altLang="en-US" noProof="1" dirty="0">
                <a:latin typeface="Times New Roman" panose="02020603050405020304" pitchFamily="18" charset="0"/>
                <a:cs typeface="+mn-cs"/>
                <a:sym typeface="+mn-ea"/>
              </a:rPr>
              <a:t>“最前方”的波面。</a:t>
            </a:r>
            <a:r>
              <a:rPr lang="zh-CN" altLang="en-US" noProof="1">
                <a:latin typeface="Times New Roman" panose="02020603050405020304" pitchFamily="18" charset="0"/>
                <a:ea typeface="宋体" panose="02010600030101010101" pitchFamily="2" charset="-122"/>
                <a:cs typeface="+mn-cs"/>
              </a:rPr>
              <a:t>   </a:t>
            </a:r>
            <a:endParaRPr lang="zh-CN" altLang="en-US" noProof="1"/>
          </a:p>
          <a:p>
            <a:pPr>
              <a:lnSpc>
                <a:spcPct val="160000"/>
              </a:lnSpc>
              <a:spcBef>
                <a:spcPct val="20000"/>
              </a:spcBef>
            </a:pPr>
            <a:r>
              <a:rPr lang="zh-CN" altLang="en-US" noProof="1">
                <a:solidFill>
                  <a:srgbClr val="CC3300"/>
                </a:solidFill>
                <a:latin typeface="Times New Roman" panose="02020603050405020304" pitchFamily="18" charset="0"/>
                <a:ea typeface="宋体" panose="02010600030101010101" pitchFamily="2" charset="-122"/>
                <a:cs typeface="+mn-cs"/>
              </a:rPr>
              <a:t> </a:t>
            </a:r>
            <a:r>
              <a:rPr lang="zh-CN" altLang="en-US" noProof="1">
                <a:solidFill>
                  <a:srgbClr val="0000FF"/>
                </a:solidFill>
                <a:latin typeface="Times New Roman" panose="02020603050405020304" pitchFamily="18" charset="0"/>
                <a:ea typeface="宋体" panose="02010600030101010101" pitchFamily="2" charset="-122"/>
                <a:cs typeface="+mn-cs"/>
              </a:rPr>
              <a:t>特征：</a:t>
            </a:r>
            <a:r>
              <a:rPr lang="en-US" altLang="zh-CN" noProof="1">
                <a:solidFill>
                  <a:schemeClr val="tx1"/>
                </a:solidFill>
                <a:latin typeface="Times New Roman" panose="02020603050405020304" pitchFamily="18" charset="0"/>
                <a:ea typeface="宋体" panose="02010600030101010101" pitchFamily="2" charset="-122"/>
                <a:cs typeface="+mn-cs"/>
              </a:rPr>
              <a:t>(1) </a:t>
            </a:r>
            <a:r>
              <a:rPr lang="zh-CN" altLang="en-US" noProof="1">
                <a:solidFill>
                  <a:schemeClr val="tx1"/>
                </a:solidFill>
                <a:latin typeface="Times New Roman" panose="02020603050405020304" pitchFamily="18" charset="0"/>
                <a:ea typeface="宋体" panose="02010600030101010101" pitchFamily="2" charset="-122"/>
                <a:cs typeface="+mn-cs"/>
              </a:rPr>
              <a:t>波线与波面   </a:t>
            </a:r>
            <a:r>
              <a:rPr lang="en-US" altLang="zh-CN" noProof="1">
                <a:solidFill>
                  <a:schemeClr val="tx1"/>
                </a:solidFill>
                <a:latin typeface="Times New Roman" panose="02020603050405020304" pitchFamily="18" charset="0"/>
                <a:ea typeface="宋体" panose="02010600030101010101" pitchFamily="2" charset="-122"/>
                <a:cs typeface="+mn-cs"/>
              </a:rPr>
              <a:t>(2) </a:t>
            </a:r>
            <a:r>
              <a:rPr lang="zh-CN" altLang="en-US" noProof="1">
                <a:solidFill>
                  <a:srgbClr val="CC3300"/>
                </a:solidFill>
                <a:latin typeface="Times New Roman" panose="02020603050405020304" pitchFamily="18" charset="0"/>
                <a:ea typeface="宋体" panose="02010600030101010101" pitchFamily="2" charset="-122"/>
                <a:cs typeface="+mn-cs"/>
              </a:rPr>
              <a:t> </a:t>
            </a:r>
            <a:r>
              <a:rPr lang="zh-CN" altLang="en-US" noProof="1">
                <a:solidFill>
                  <a:schemeClr val="tx1"/>
                </a:solidFill>
                <a:latin typeface="Times New Roman" panose="02020603050405020304" pitchFamily="18" charset="0"/>
                <a:ea typeface="宋体" panose="02010600030101010101" pitchFamily="2" charset="-122"/>
                <a:cs typeface="+mn-cs"/>
              </a:rPr>
              <a:t>振动相位</a:t>
            </a:r>
            <a:endParaRPr lang="zh-CN" altLang="en-US" noProof="1">
              <a:solidFill>
                <a:schemeClr val="tx1"/>
              </a:solidFill>
              <a:latin typeface="Times New Roman" panose="02020603050405020304" pitchFamily="18"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ipe(left)">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323"/>
                                        </p:tgtEl>
                                        <p:attrNameLst>
                                          <p:attrName>style.visibility</p:attrName>
                                        </p:attrNameLst>
                                      </p:cBhvr>
                                      <p:to>
                                        <p:strVal val="visible"/>
                                      </p:to>
                                    </p:set>
                                    <p:animEffect transition="in" filter="wipe(left)">
                                      <p:cBhvr>
                                        <p:cTn id="12" dur="500"/>
                                        <p:tgtEl>
                                          <p:spTgt spid="133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49">
                                            <p:txEl>
                                              <p:charRg st="0" end="28"/>
                                            </p:txEl>
                                          </p:spTgt>
                                        </p:tgtEl>
                                        <p:attrNameLst>
                                          <p:attrName>style.visibility</p:attrName>
                                        </p:attrNameLst>
                                      </p:cBhvr>
                                      <p:to>
                                        <p:strVal val="visible"/>
                                      </p:to>
                                    </p:set>
                                    <p:animEffect transition="in" filter="wipe(left)">
                                      <p:cBhvr>
                                        <p:cTn id="17" dur="500"/>
                                        <p:tgtEl>
                                          <p:spTgt spid="13349">
                                            <p:txEl>
                                              <p:charRg st="0" end="2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49">
                                            <p:txEl>
                                              <p:charRg st="28" end="58"/>
                                            </p:txEl>
                                          </p:spTgt>
                                        </p:tgtEl>
                                        <p:attrNameLst>
                                          <p:attrName>style.visibility</p:attrName>
                                        </p:attrNameLst>
                                      </p:cBhvr>
                                      <p:to>
                                        <p:strVal val="visible"/>
                                      </p:to>
                                    </p:set>
                                    <p:animEffect transition="in" filter="wipe(left)">
                                      <p:cBhvr>
                                        <p:cTn id="22" dur="500"/>
                                        <p:tgtEl>
                                          <p:spTgt spid="13349">
                                            <p:txEl>
                                              <p:charRg st="28" end="5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49">
                                            <p:txEl>
                                              <p:charRg st="58" end="89"/>
                                            </p:txEl>
                                          </p:spTgt>
                                        </p:tgtEl>
                                        <p:attrNameLst>
                                          <p:attrName>style.visibility</p:attrName>
                                        </p:attrNameLst>
                                      </p:cBhvr>
                                      <p:to>
                                        <p:strVal val="visible"/>
                                      </p:to>
                                    </p:set>
                                    <p:animEffect transition="in" filter="wipe(left)">
                                      <p:cBhvr>
                                        <p:cTn id="27" dur="500"/>
                                        <p:tgtEl>
                                          <p:spTgt spid="13349">
                                            <p:txEl>
                                              <p:charRg st="58" end="8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349">
                                            <p:txEl>
                                              <p:charRg st="89" end="110"/>
                                            </p:txEl>
                                          </p:spTgt>
                                        </p:tgtEl>
                                        <p:attrNameLst>
                                          <p:attrName>style.visibility</p:attrName>
                                        </p:attrNameLst>
                                      </p:cBhvr>
                                      <p:to>
                                        <p:strVal val="visible"/>
                                      </p:to>
                                    </p:set>
                                    <p:animEffect transition="in" filter="wipe(left)">
                                      <p:cBhvr>
                                        <p:cTn id="32" dur="500"/>
                                        <p:tgtEl>
                                          <p:spTgt spid="13349">
                                            <p:txEl>
                                              <p:charRg st="89" end="1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4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矩形 65621"/>
          <p:cNvSpPr/>
          <p:nvPr/>
        </p:nvSpPr>
        <p:spPr>
          <a:xfrm>
            <a:off x="0" y="0"/>
            <a:ext cx="9144000" cy="6858000"/>
          </a:xfrm>
          <a:prstGeom prst="rect">
            <a:avLst/>
          </a:prstGeom>
          <a:gradFill rotWithShape="1">
            <a:gsLst>
              <a:gs pos="0">
                <a:srgbClr val="ADDEFF"/>
              </a:gs>
              <a:gs pos="100000">
                <a:srgbClr val="034373"/>
              </a:gs>
            </a:gsLst>
            <a:lin ang="5400000"/>
            <a:tileRect/>
          </a:gradFill>
          <a:ln w="9525" cap="flat" cmpd="sng">
            <a:solidFill>
              <a:schemeClr val="tx1"/>
            </a:solidFill>
            <a:prstDash val="solid"/>
            <a:miter/>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grpSp>
        <p:nvGrpSpPr>
          <p:cNvPr id="65551" name="组合 65550"/>
          <p:cNvGrpSpPr/>
          <p:nvPr/>
        </p:nvGrpSpPr>
        <p:grpSpPr>
          <a:xfrm>
            <a:off x="5854700" y="3886200"/>
            <a:ext cx="2667000" cy="2352675"/>
            <a:chOff x="3552" y="2448"/>
            <a:chExt cx="1680" cy="1482"/>
          </a:xfrm>
        </p:grpSpPr>
        <p:sp>
          <p:nvSpPr>
            <p:cNvPr id="17411" name="椭圆 65551"/>
            <p:cNvSpPr/>
            <p:nvPr/>
          </p:nvSpPr>
          <p:spPr>
            <a:xfrm>
              <a:off x="3984" y="2817"/>
              <a:ext cx="1008" cy="1008"/>
            </a:xfrm>
            <a:prstGeom prst="ellipse">
              <a:avLst/>
            </a:prstGeom>
            <a:noFill/>
            <a:ln w="41275" cap="flat" cmpd="sng">
              <a:solidFill>
                <a:srgbClr val="FF33CC"/>
              </a:solidFill>
              <a:prstDash val="solid"/>
              <a:round/>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sp>
          <p:nvSpPr>
            <p:cNvPr id="17412" name="椭圆 65552"/>
            <p:cNvSpPr/>
            <p:nvPr/>
          </p:nvSpPr>
          <p:spPr>
            <a:xfrm>
              <a:off x="4146" y="2997"/>
              <a:ext cx="669" cy="669"/>
            </a:xfrm>
            <a:prstGeom prst="ellipse">
              <a:avLst/>
            </a:prstGeom>
            <a:noFill/>
            <a:ln w="41275" cap="flat" cmpd="sng">
              <a:solidFill>
                <a:srgbClr val="FF33CC"/>
              </a:solidFill>
              <a:prstDash val="solid"/>
              <a:round/>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grpSp>
          <p:nvGrpSpPr>
            <p:cNvPr id="17413" name="组合 65553"/>
            <p:cNvGrpSpPr/>
            <p:nvPr/>
          </p:nvGrpSpPr>
          <p:grpSpPr>
            <a:xfrm>
              <a:off x="3552" y="2448"/>
              <a:ext cx="1680" cy="1482"/>
              <a:chOff x="3552" y="2448"/>
              <a:chExt cx="1680" cy="1482"/>
            </a:xfrm>
          </p:grpSpPr>
          <p:sp>
            <p:nvSpPr>
              <p:cNvPr id="17414" name="直接连接符 65554"/>
              <p:cNvSpPr/>
              <p:nvPr/>
            </p:nvSpPr>
            <p:spPr>
              <a:xfrm>
                <a:off x="3744" y="3345"/>
                <a:ext cx="1488" cy="0"/>
              </a:xfrm>
              <a:prstGeom prst="line">
                <a:avLst/>
              </a:prstGeom>
              <a:ln w="9525" cap="flat" cmpd="sng">
                <a:solidFill>
                  <a:srgbClr val="FFFF66"/>
                </a:solidFill>
                <a:prstDash val="solid"/>
                <a:round/>
                <a:headEnd type="arrow" w="med" len="lg"/>
                <a:tailEnd type="arrow" w="med" len="lg"/>
              </a:ln>
            </p:spPr>
          </p:sp>
          <p:sp>
            <p:nvSpPr>
              <p:cNvPr id="17415" name="任意多边形 65555"/>
              <p:cNvSpPr/>
              <p:nvPr/>
            </p:nvSpPr>
            <p:spPr>
              <a:xfrm flipH="1">
                <a:off x="4416" y="2625"/>
                <a:ext cx="48" cy="1305"/>
              </a:xfrm>
              <a:custGeom>
                <a:avLst/>
                <a:gdLst/>
                <a:ahLst/>
                <a:cxnLst/>
                <a:pathLst>
                  <a:path w="1" h="1203">
                    <a:moveTo>
                      <a:pt x="0" y="0"/>
                    </a:moveTo>
                    <a:lnTo>
                      <a:pt x="0" y="1203"/>
                    </a:lnTo>
                  </a:path>
                </a:pathLst>
              </a:custGeom>
              <a:noFill/>
              <a:ln w="9525" cap="flat" cmpd="sng">
                <a:solidFill>
                  <a:srgbClr val="FFFF66"/>
                </a:solidFill>
                <a:prstDash val="solid"/>
                <a:round/>
                <a:headEnd type="arrow" w="med" len="lg"/>
                <a:tailEnd type="arrow" w="med" len="lg"/>
              </a:ln>
            </p:spPr>
            <p:txBody>
              <a:bodyPr/>
              <a:p>
                <a:endParaRPr lang="zh-CN" altLang="en-US"/>
              </a:p>
            </p:txBody>
          </p:sp>
          <p:sp>
            <p:nvSpPr>
              <p:cNvPr id="17416" name="直接连接符 65556"/>
              <p:cNvSpPr/>
              <p:nvPr/>
            </p:nvSpPr>
            <p:spPr>
              <a:xfrm flipH="1">
                <a:off x="4128" y="2817"/>
                <a:ext cx="720" cy="1008"/>
              </a:xfrm>
              <a:prstGeom prst="line">
                <a:avLst/>
              </a:prstGeom>
              <a:ln w="9525" cap="flat" cmpd="sng">
                <a:solidFill>
                  <a:srgbClr val="FFFF66"/>
                </a:solidFill>
                <a:prstDash val="solid"/>
                <a:round/>
                <a:headEnd type="arrow" w="med" len="lg"/>
                <a:tailEnd type="arrow" w="med" len="lg"/>
              </a:ln>
            </p:spPr>
          </p:sp>
          <p:sp>
            <p:nvSpPr>
              <p:cNvPr id="17417" name="直接连接符 65557"/>
              <p:cNvSpPr/>
              <p:nvPr/>
            </p:nvSpPr>
            <p:spPr>
              <a:xfrm>
                <a:off x="4080" y="2817"/>
                <a:ext cx="720" cy="1008"/>
              </a:xfrm>
              <a:prstGeom prst="line">
                <a:avLst/>
              </a:prstGeom>
              <a:ln w="9525" cap="flat" cmpd="sng">
                <a:solidFill>
                  <a:srgbClr val="FFFF66"/>
                </a:solidFill>
                <a:prstDash val="solid"/>
                <a:round/>
                <a:headEnd type="arrow" w="med" len="lg"/>
                <a:tailEnd type="arrow" w="med" len="lg"/>
              </a:ln>
            </p:spPr>
          </p:sp>
          <p:sp>
            <p:nvSpPr>
              <p:cNvPr id="17418" name="文本框 65558"/>
              <p:cNvSpPr txBox="1"/>
              <p:nvPr/>
            </p:nvSpPr>
            <p:spPr>
              <a:xfrm>
                <a:off x="3552" y="3489"/>
                <a:ext cx="566" cy="327"/>
              </a:xfrm>
              <a:prstGeom prst="rect">
                <a:avLst/>
              </a:prstGeom>
              <a:noFill/>
              <a:ln w="9525">
                <a:noFill/>
              </a:ln>
            </p:spPr>
            <p:txBody>
              <a:bodyPr wrap="none" anchor="t">
                <a:spAutoFit/>
              </a:bodyPr>
              <a:p>
                <a:r>
                  <a:rPr lang="zh-CN" altLang="en-US" dirty="0">
                    <a:solidFill>
                      <a:srgbClr val="FF99FF"/>
                    </a:solidFill>
                    <a:latin typeface="楷体_GB2312" panose="02010609030101010101" pitchFamily="49" charset="-122"/>
                    <a:ea typeface="楷体_GB2312" panose="02010609030101010101" pitchFamily="49" charset="-122"/>
                  </a:rPr>
                  <a:t>波面</a:t>
                </a:r>
                <a:endParaRPr lang="zh-CN" altLang="en-US" dirty="0">
                  <a:solidFill>
                    <a:srgbClr val="FF99FF"/>
                  </a:solidFill>
                  <a:latin typeface="楷体_GB2312" panose="02010609030101010101" pitchFamily="49" charset="-122"/>
                  <a:ea typeface="楷体_GB2312" panose="02010609030101010101" pitchFamily="49" charset="-122"/>
                </a:endParaRPr>
              </a:p>
            </p:txBody>
          </p:sp>
          <p:sp>
            <p:nvSpPr>
              <p:cNvPr id="17419" name="文本框 65559"/>
              <p:cNvSpPr txBox="1"/>
              <p:nvPr/>
            </p:nvSpPr>
            <p:spPr>
              <a:xfrm>
                <a:off x="4416" y="2448"/>
                <a:ext cx="564" cy="327"/>
              </a:xfrm>
              <a:prstGeom prst="rect">
                <a:avLst/>
              </a:prstGeom>
              <a:noFill/>
              <a:ln w="9525">
                <a:noFill/>
              </a:ln>
            </p:spPr>
            <p:txBody>
              <a:bodyPr wrap="none" anchor="t">
                <a:spAutoFit/>
              </a:bodyPr>
              <a:p>
                <a:r>
                  <a:rPr lang="zh-CN" altLang="en-US" dirty="0">
                    <a:latin typeface="楷体_GB2312" panose="02010609030101010101" pitchFamily="49" charset="-122"/>
                    <a:ea typeface="楷体_GB2312" panose="02010609030101010101" pitchFamily="49" charset="-122"/>
                  </a:rPr>
                  <a:t>波线</a:t>
                </a:r>
                <a:endParaRPr lang="zh-CN" altLang="en-US" dirty="0">
                  <a:latin typeface="楷体_GB2312" panose="02010609030101010101" pitchFamily="49" charset="-122"/>
                  <a:ea typeface="楷体_GB2312" panose="02010609030101010101" pitchFamily="49" charset="-122"/>
                </a:endParaRPr>
              </a:p>
            </p:txBody>
          </p:sp>
        </p:grpSp>
      </p:grpSp>
      <p:sp>
        <p:nvSpPr>
          <p:cNvPr id="65561" name="文本框 65560"/>
          <p:cNvSpPr txBox="1"/>
          <p:nvPr/>
        </p:nvSpPr>
        <p:spPr>
          <a:xfrm>
            <a:off x="233363" y="157163"/>
            <a:ext cx="1260475" cy="519112"/>
          </a:xfrm>
          <a:prstGeom prst="rect">
            <a:avLst/>
          </a:prstGeom>
          <a:noFill/>
          <a:ln w="9525">
            <a:noFill/>
          </a:ln>
          <a:scene3d>
            <a:camera prst="legacyObliqueTopRight">
              <a:rot lat="0" lon="0" rev="0"/>
            </a:camera>
            <a:lightRig rig="legacyFlat3" dir="b"/>
          </a:scene3d>
          <a:sp3d extrusionH="430200" prstMaterial="legacyMatte">
            <a:bevelT w="13500" h="13500" prst="angle"/>
            <a:bevelB w="13500" h="13500" prst="angle"/>
            <a:extrusionClr>
              <a:schemeClr val="tx1"/>
            </a:extrusionClr>
          </a:sp3d>
        </p:spPr>
        <p:txBody>
          <a:bodyPr wrap="none" anchor="t">
            <a:spAutoFit/>
            <a:flatTx/>
          </a:bodyPr>
          <a:p>
            <a:pPr eaLnBrk="0" hangingPunct="0"/>
            <a:r>
              <a:rPr lang="zh-CN" altLang="en-US" u="sng" dirty="0">
                <a:latin typeface="楷体_GB2312" panose="02010609030101010101" pitchFamily="49" charset="-122"/>
                <a:ea typeface="楷体_GB2312" panose="02010609030101010101" pitchFamily="49" charset="-122"/>
              </a:rPr>
              <a:t>平面波</a:t>
            </a:r>
            <a:endParaRPr lang="zh-CN" altLang="en-US" u="sng" dirty="0">
              <a:latin typeface="楷体_GB2312" panose="02010609030101010101" pitchFamily="49" charset="-122"/>
              <a:ea typeface="楷体_GB2312" panose="02010609030101010101" pitchFamily="49" charset="-122"/>
            </a:endParaRPr>
          </a:p>
        </p:txBody>
      </p:sp>
      <p:sp>
        <p:nvSpPr>
          <p:cNvPr id="65562" name="文本框 65561"/>
          <p:cNvSpPr txBox="1"/>
          <p:nvPr/>
        </p:nvSpPr>
        <p:spPr>
          <a:xfrm>
            <a:off x="309563" y="3724275"/>
            <a:ext cx="1600200" cy="519113"/>
          </a:xfrm>
          <a:prstGeom prst="rect">
            <a:avLst/>
          </a:prstGeom>
          <a:noFill/>
          <a:ln w="9525">
            <a:noFill/>
          </a:ln>
          <a:scene3d>
            <a:camera prst="legacyObliqueTopRight">
              <a:rot lat="0" lon="0" rev="0"/>
            </a:camera>
            <a:lightRig rig="legacyFlat3" dir="b"/>
          </a:scene3d>
          <a:sp3d extrusionH="430200" prstMaterial="legacyMatte">
            <a:bevelT w="13500" h="13500" prst="angle"/>
            <a:bevelB w="13500" h="13500" prst="angle"/>
            <a:extrusionClr>
              <a:schemeClr val="tx1"/>
            </a:extrusionClr>
          </a:sp3d>
        </p:spPr>
        <p:txBody>
          <a:bodyPr anchor="t">
            <a:spAutoFit/>
            <a:flatTx/>
          </a:bodyPr>
          <a:p>
            <a:pPr eaLnBrk="0" hangingPunct="0"/>
            <a:r>
              <a:rPr lang="zh-CN" altLang="en-US" u="sng" dirty="0">
                <a:latin typeface="楷体_GB2312" panose="02010609030101010101" pitchFamily="49" charset="-122"/>
                <a:ea typeface="楷体_GB2312" panose="02010609030101010101" pitchFamily="49" charset="-122"/>
              </a:rPr>
              <a:t>球面波</a:t>
            </a:r>
            <a:endParaRPr lang="zh-CN" altLang="en-US" u="sng" dirty="0">
              <a:latin typeface="楷体_GB2312" panose="02010609030101010101" pitchFamily="49" charset="-122"/>
              <a:ea typeface="楷体_GB2312" panose="02010609030101010101" pitchFamily="49" charset="-122"/>
            </a:endParaRPr>
          </a:p>
        </p:txBody>
      </p:sp>
      <p:grpSp>
        <p:nvGrpSpPr>
          <p:cNvPr id="65563" name="组合 65562"/>
          <p:cNvGrpSpPr/>
          <p:nvPr/>
        </p:nvGrpSpPr>
        <p:grpSpPr>
          <a:xfrm>
            <a:off x="508000" y="533400"/>
            <a:ext cx="4508500" cy="2759075"/>
            <a:chOff x="320" y="336"/>
            <a:chExt cx="2840" cy="1738"/>
          </a:xfrm>
        </p:grpSpPr>
        <p:grpSp>
          <p:nvGrpSpPr>
            <p:cNvPr id="17423" name="组合 65563"/>
            <p:cNvGrpSpPr/>
            <p:nvPr/>
          </p:nvGrpSpPr>
          <p:grpSpPr>
            <a:xfrm>
              <a:off x="320" y="682"/>
              <a:ext cx="720" cy="1104"/>
              <a:chOff x="480" y="1536"/>
              <a:chExt cx="720" cy="1104"/>
            </a:xfrm>
          </p:grpSpPr>
          <p:sp>
            <p:nvSpPr>
              <p:cNvPr id="17424" name="直接连接符 65564"/>
              <p:cNvSpPr/>
              <p:nvPr/>
            </p:nvSpPr>
            <p:spPr>
              <a:xfrm>
                <a:off x="480" y="2160"/>
                <a:ext cx="720" cy="0"/>
              </a:xfrm>
              <a:prstGeom prst="line">
                <a:avLst/>
              </a:prstGeom>
              <a:ln w="19050" cap="flat" cmpd="sng">
                <a:solidFill>
                  <a:srgbClr val="FFFF00"/>
                </a:solidFill>
                <a:prstDash val="solid"/>
                <a:round/>
                <a:headEnd type="none" w="med" len="med"/>
                <a:tailEnd type="none" w="med" len="med"/>
              </a:ln>
            </p:spPr>
          </p:sp>
          <p:sp>
            <p:nvSpPr>
              <p:cNvPr id="17425" name="直接连接符 65565"/>
              <p:cNvSpPr/>
              <p:nvPr/>
            </p:nvSpPr>
            <p:spPr>
              <a:xfrm flipH="1">
                <a:off x="816" y="1967"/>
                <a:ext cx="384" cy="0"/>
              </a:xfrm>
              <a:prstGeom prst="line">
                <a:avLst/>
              </a:prstGeom>
              <a:ln w="19050" cap="flat" cmpd="sng">
                <a:solidFill>
                  <a:schemeClr val="accent2"/>
                </a:solidFill>
                <a:prstDash val="solid"/>
                <a:round/>
                <a:headEnd type="none" w="med" len="med"/>
                <a:tailEnd type="none" w="med" len="med"/>
              </a:ln>
            </p:spPr>
          </p:sp>
          <p:sp>
            <p:nvSpPr>
              <p:cNvPr id="17426" name="直接连接符 65566"/>
              <p:cNvSpPr/>
              <p:nvPr/>
            </p:nvSpPr>
            <p:spPr>
              <a:xfrm>
                <a:off x="480" y="2640"/>
                <a:ext cx="720" cy="0"/>
              </a:xfrm>
              <a:prstGeom prst="line">
                <a:avLst/>
              </a:prstGeom>
              <a:ln w="19050" cap="flat" cmpd="sng">
                <a:solidFill>
                  <a:srgbClr val="FFFF00"/>
                </a:solidFill>
                <a:prstDash val="solid"/>
                <a:round/>
                <a:headEnd type="none" w="med" len="med"/>
                <a:tailEnd type="none" w="med" len="med"/>
              </a:ln>
            </p:spPr>
          </p:sp>
          <p:sp>
            <p:nvSpPr>
              <p:cNvPr id="17427" name="直接连接符 65567"/>
              <p:cNvSpPr/>
              <p:nvPr/>
            </p:nvSpPr>
            <p:spPr>
              <a:xfrm flipH="1">
                <a:off x="816" y="2447"/>
                <a:ext cx="384" cy="0"/>
              </a:xfrm>
              <a:prstGeom prst="line">
                <a:avLst/>
              </a:prstGeom>
              <a:ln w="19050" cap="flat" cmpd="sng">
                <a:solidFill>
                  <a:schemeClr val="accent2"/>
                </a:solidFill>
                <a:prstDash val="solid"/>
                <a:round/>
                <a:headEnd type="none" w="med" len="med"/>
                <a:tailEnd type="none" w="med" len="med"/>
              </a:ln>
            </p:spPr>
          </p:sp>
          <p:sp>
            <p:nvSpPr>
              <p:cNvPr id="17428" name="直接连接符 65568"/>
              <p:cNvSpPr/>
              <p:nvPr/>
            </p:nvSpPr>
            <p:spPr>
              <a:xfrm>
                <a:off x="480" y="1729"/>
                <a:ext cx="720" cy="0"/>
              </a:xfrm>
              <a:prstGeom prst="line">
                <a:avLst/>
              </a:prstGeom>
              <a:ln w="19050" cap="flat" cmpd="sng">
                <a:solidFill>
                  <a:srgbClr val="FFFF00"/>
                </a:solidFill>
                <a:prstDash val="solid"/>
                <a:round/>
                <a:headEnd type="none" w="med" len="med"/>
                <a:tailEnd type="none" w="med" len="med"/>
              </a:ln>
            </p:spPr>
          </p:sp>
          <p:sp>
            <p:nvSpPr>
              <p:cNvPr id="17429" name="直接连接符 65569"/>
              <p:cNvSpPr/>
              <p:nvPr/>
            </p:nvSpPr>
            <p:spPr>
              <a:xfrm flipH="1">
                <a:off x="816" y="1536"/>
                <a:ext cx="384" cy="0"/>
              </a:xfrm>
              <a:prstGeom prst="line">
                <a:avLst/>
              </a:prstGeom>
              <a:ln w="19050" cap="flat" cmpd="sng">
                <a:solidFill>
                  <a:schemeClr val="accent2"/>
                </a:solidFill>
                <a:prstDash val="solid"/>
                <a:round/>
                <a:headEnd type="none" w="med" len="med"/>
                <a:tailEnd type="none" w="med" len="med"/>
              </a:ln>
            </p:spPr>
          </p:sp>
        </p:grpSp>
        <p:sp>
          <p:nvSpPr>
            <p:cNvPr id="17430" name="平行四边形 65570"/>
            <p:cNvSpPr/>
            <p:nvPr/>
          </p:nvSpPr>
          <p:spPr>
            <a:xfrm rot="5400000" flipH="1">
              <a:off x="464" y="874"/>
              <a:ext cx="1680" cy="720"/>
            </a:xfrm>
            <a:prstGeom prst="parallelogram">
              <a:avLst>
                <a:gd name="adj" fmla="val 45133"/>
              </a:avLst>
            </a:prstGeom>
            <a:solidFill>
              <a:srgbClr val="FF9900"/>
            </a:solidFill>
            <a:ln w="19050" cap="flat" cmpd="sng">
              <a:solidFill>
                <a:schemeClr val="tx1"/>
              </a:solidFill>
              <a:prstDash val="solid"/>
              <a:miter/>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grpSp>
          <p:nvGrpSpPr>
            <p:cNvPr id="17431" name="组合 65571"/>
            <p:cNvGrpSpPr/>
            <p:nvPr/>
          </p:nvGrpSpPr>
          <p:grpSpPr>
            <a:xfrm>
              <a:off x="1184" y="394"/>
              <a:ext cx="1344" cy="1680"/>
              <a:chOff x="2592" y="1248"/>
              <a:chExt cx="1344" cy="1680"/>
            </a:xfrm>
          </p:grpSpPr>
          <p:grpSp>
            <p:nvGrpSpPr>
              <p:cNvPr id="17432" name="组合 65572"/>
              <p:cNvGrpSpPr/>
              <p:nvPr/>
            </p:nvGrpSpPr>
            <p:grpSpPr>
              <a:xfrm>
                <a:off x="2592" y="1536"/>
                <a:ext cx="720" cy="1104"/>
                <a:chOff x="480" y="1536"/>
                <a:chExt cx="720" cy="1104"/>
              </a:xfrm>
            </p:grpSpPr>
            <p:sp>
              <p:nvSpPr>
                <p:cNvPr id="17433" name="直接连接符 65573"/>
                <p:cNvSpPr/>
                <p:nvPr/>
              </p:nvSpPr>
              <p:spPr>
                <a:xfrm>
                  <a:off x="480" y="2160"/>
                  <a:ext cx="720" cy="0"/>
                </a:xfrm>
                <a:prstGeom prst="line">
                  <a:avLst/>
                </a:prstGeom>
                <a:ln w="19050" cap="flat" cmpd="sng">
                  <a:solidFill>
                    <a:srgbClr val="FFFF00"/>
                  </a:solidFill>
                  <a:prstDash val="solid"/>
                  <a:round/>
                  <a:headEnd type="none" w="med" len="med"/>
                  <a:tailEnd type="none" w="med" len="med"/>
                </a:ln>
              </p:spPr>
            </p:sp>
            <p:sp>
              <p:nvSpPr>
                <p:cNvPr id="17434" name="直接连接符 65574"/>
                <p:cNvSpPr/>
                <p:nvPr/>
              </p:nvSpPr>
              <p:spPr>
                <a:xfrm flipH="1">
                  <a:off x="816" y="1967"/>
                  <a:ext cx="384" cy="0"/>
                </a:xfrm>
                <a:prstGeom prst="line">
                  <a:avLst/>
                </a:prstGeom>
                <a:ln w="19050" cap="flat" cmpd="sng">
                  <a:solidFill>
                    <a:schemeClr val="accent2"/>
                  </a:solidFill>
                  <a:prstDash val="solid"/>
                  <a:round/>
                  <a:headEnd type="none" w="med" len="med"/>
                  <a:tailEnd type="none" w="med" len="med"/>
                </a:ln>
              </p:spPr>
            </p:sp>
            <p:sp>
              <p:nvSpPr>
                <p:cNvPr id="17435" name="直接连接符 65575"/>
                <p:cNvSpPr/>
                <p:nvPr/>
              </p:nvSpPr>
              <p:spPr>
                <a:xfrm>
                  <a:off x="480" y="2640"/>
                  <a:ext cx="720" cy="0"/>
                </a:xfrm>
                <a:prstGeom prst="line">
                  <a:avLst/>
                </a:prstGeom>
                <a:ln w="19050" cap="flat" cmpd="sng">
                  <a:solidFill>
                    <a:srgbClr val="FFFF00"/>
                  </a:solidFill>
                  <a:prstDash val="solid"/>
                  <a:round/>
                  <a:headEnd type="none" w="med" len="med"/>
                  <a:tailEnd type="none" w="med" len="med"/>
                </a:ln>
              </p:spPr>
            </p:sp>
            <p:sp>
              <p:nvSpPr>
                <p:cNvPr id="17436" name="直接连接符 65576"/>
                <p:cNvSpPr/>
                <p:nvPr/>
              </p:nvSpPr>
              <p:spPr>
                <a:xfrm flipH="1">
                  <a:off x="816" y="2447"/>
                  <a:ext cx="384" cy="0"/>
                </a:xfrm>
                <a:prstGeom prst="line">
                  <a:avLst/>
                </a:prstGeom>
                <a:ln w="19050" cap="flat" cmpd="sng">
                  <a:solidFill>
                    <a:schemeClr val="accent2"/>
                  </a:solidFill>
                  <a:prstDash val="solid"/>
                  <a:round/>
                  <a:headEnd type="none" w="med" len="med"/>
                  <a:tailEnd type="none" w="med" len="med"/>
                </a:ln>
              </p:spPr>
            </p:sp>
            <p:sp>
              <p:nvSpPr>
                <p:cNvPr id="17437" name="直接连接符 65577"/>
                <p:cNvSpPr/>
                <p:nvPr/>
              </p:nvSpPr>
              <p:spPr>
                <a:xfrm>
                  <a:off x="480" y="1729"/>
                  <a:ext cx="720" cy="0"/>
                </a:xfrm>
                <a:prstGeom prst="line">
                  <a:avLst/>
                </a:prstGeom>
                <a:ln w="19050" cap="flat" cmpd="sng">
                  <a:solidFill>
                    <a:srgbClr val="FFFF00"/>
                  </a:solidFill>
                  <a:prstDash val="solid"/>
                  <a:round/>
                  <a:headEnd type="none" w="med" len="med"/>
                  <a:tailEnd type="none" w="med" len="med"/>
                </a:ln>
              </p:spPr>
            </p:sp>
            <p:sp>
              <p:nvSpPr>
                <p:cNvPr id="17438" name="直接连接符 65578"/>
                <p:cNvSpPr/>
                <p:nvPr/>
              </p:nvSpPr>
              <p:spPr>
                <a:xfrm flipH="1">
                  <a:off x="816" y="1536"/>
                  <a:ext cx="384" cy="0"/>
                </a:xfrm>
                <a:prstGeom prst="line">
                  <a:avLst/>
                </a:prstGeom>
                <a:ln w="19050" cap="flat" cmpd="sng">
                  <a:solidFill>
                    <a:schemeClr val="accent2"/>
                  </a:solidFill>
                  <a:prstDash val="solid"/>
                  <a:round/>
                  <a:headEnd type="none" w="med" len="med"/>
                  <a:tailEnd type="none" w="med" len="med"/>
                </a:ln>
              </p:spPr>
            </p:sp>
          </p:grpSp>
          <p:sp>
            <p:nvSpPr>
              <p:cNvPr id="17439" name="平行四边形 65579"/>
              <p:cNvSpPr/>
              <p:nvPr/>
            </p:nvSpPr>
            <p:spPr>
              <a:xfrm rot="5400000" flipH="1">
                <a:off x="2736" y="1728"/>
                <a:ext cx="1680" cy="720"/>
              </a:xfrm>
              <a:prstGeom prst="parallelogram">
                <a:avLst>
                  <a:gd name="adj" fmla="val 45133"/>
                </a:avLst>
              </a:prstGeom>
              <a:solidFill>
                <a:srgbClr val="FF9900"/>
              </a:solidFill>
              <a:ln w="19050" cap="flat" cmpd="sng">
                <a:solidFill>
                  <a:schemeClr val="tx1"/>
                </a:solidFill>
                <a:prstDash val="solid"/>
                <a:miter/>
                <a:headEnd type="none" w="med" len="med"/>
                <a:tailEnd type="none" w="med" len="med"/>
              </a:ln>
            </p:spPr>
            <p:txBody>
              <a:bodyPr anchor="t"/>
              <a:p>
                <a:endParaRPr lang="zh-CN" altLang="en-US" dirty="0">
                  <a:latin typeface="Times New Roman" panose="02020603050405020304" pitchFamily="18" charset="0"/>
                  <a:ea typeface="宋体" panose="02010600030101010101" pitchFamily="2" charset="-122"/>
                </a:endParaRPr>
              </a:p>
            </p:txBody>
          </p:sp>
        </p:grpSp>
        <p:sp>
          <p:nvSpPr>
            <p:cNvPr id="17440" name="直接连接符 65580"/>
            <p:cNvSpPr/>
            <p:nvPr/>
          </p:nvSpPr>
          <p:spPr>
            <a:xfrm>
              <a:off x="1952" y="1306"/>
              <a:ext cx="720" cy="0"/>
            </a:xfrm>
            <a:prstGeom prst="line">
              <a:avLst/>
            </a:prstGeom>
            <a:ln w="19050" cap="flat" cmpd="sng">
              <a:solidFill>
                <a:srgbClr val="FFFF00"/>
              </a:solidFill>
              <a:prstDash val="solid"/>
              <a:round/>
              <a:headEnd type="none" w="med" len="med"/>
              <a:tailEnd type="triangle" w="med" len="med"/>
            </a:ln>
          </p:spPr>
        </p:sp>
        <p:sp>
          <p:nvSpPr>
            <p:cNvPr id="17441" name="直接连接符 65581"/>
            <p:cNvSpPr/>
            <p:nvPr/>
          </p:nvSpPr>
          <p:spPr>
            <a:xfrm flipH="1">
              <a:off x="2288" y="1113"/>
              <a:ext cx="672" cy="0"/>
            </a:xfrm>
            <a:prstGeom prst="line">
              <a:avLst/>
            </a:prstGeom>
            <a:ln w="19050" cap="flat" cmpd="sng">
              <a:solidFill>
                <a:schemeClr val="accent2"/>
              </a:solidFill>
              <a:prstDash val="solid"/>
              <a:round/>
              <a:headEnd type="triangle" w="med" len="med"/>
              <a:tailEnd type="none" w="med" len="med"/>
            </a:ln>
          </p:spPr>
        </p:sp>
        <p:sp>
          <p:nvSpPr>
            <p:cNvPr id="17442" name="直接连接符 65582"/>
            <p:cNvSpPr/>
            <p:nvPr/>
          </p:nvSpPr>
          <p:spPr>
            <a:xfrm>
              <a:off x="1952" y="1786"/>
              <a:ext cx="720" cy="0"/>
            </a:xfrm>
            <a:prstGeom prst="line">
              <a:avLst/>
            </a:prstGeom>
            <a:ln w="19050" cap="flat" cmpd="sng">
              <a:solidFill>
                <a:srgbClr val="FFFF00"/>
              </a:solidFill>
              <a:prstDash val="solid"/>
              <a:round/>
              <a:headEnd type="none" w="med" len="med"/>
              <a:tailEnd type="triangle" w="med" len="med"/>
            </a:ln>
          </p:spPr>
        </p:sp>
        <p:sp>
          <p:nvSpPr>
            <p:cNvPr id="17443" name="直接连接符 65583"/>
            <p:cNvSpPr/>
            <p:nvPr/>
          </p:nvSpPr>
          <p:spPr>
            <a:xfrm flipH="1">
              <a:off x="2288" y="1593"/>
              <a:ext cx="672" cy="0"/>
            </a:xfrm>
            <a:prstGeom prst="line">
              <a:avLst/>
            </a:prstGeom>
            <a:ln w="19050" cap="flat" cmpd="sng">
              <a:solidFill>
                <a:schemeClr val="accent2"/>
              </a:solidFill>
              <a:prstDash val="solid"/>
              <a:round/>
              <a:headEnd type="triangle" w="med" len="med"/>
              <a:tailEnd type="none" w="med" len="med"/>
            </a:ln>
          </p:spPr>
        </p:sp>
        <p:sp>
          <p:nvSpPr>
            <p:cNvPr id="17444" name="直接连接符 65584"/>
            <p:cNvSpPr/>
            <p:nvPr/>
          </p:nvSpPr>
          <p:spPr>
            <a:xfrm>
              <a:off x="1952" y="875"/>
              <a:ext cx="720" cy="0"/>
            </a:xfrm>
            <a:prstGeom prst="line">
              <a:avLst/>
            </a:prstGeom>
            <a:ln w="19050" cap="flat" cmpd="sng">
              <a:solidFill>
                <a:srgbClr val="FFFF00"/>
              </a:solidFill>
              <a:prstDash val="solid"/>
              <a:round/>
              <a:headEnd type="none" w="med" len="med"/>
              <a:tailEnd type="triangle" w="med" len="med"/>
            </a:ln>
          </p:spPr>
        </p:sp>
        <p:sp>
          <p:nvSpPr>
            <p:cNvPr id="17445" name="直接连接符 65585"/>
            <p:cNvSpPr/>
            <p:nvPr/>
          </p:nvSpPr>
          <p:spPr>
            <a:xfrm flipH="1">
              <a:off x="2288" y="682"/>
              <a:ext cx="672" cy="0"/>
            </a:xfrm>
            <a:prstGeom prst="line">
              <a:avLst/>
            </a:prstGeom>
            <a:ln w="19050" cap="flat" cmpd="sng">
              <a:solidFill>
                <a:schemeClr val="accent2"/>
              </a:solidFill>
              <a:prstDash val="solid"/>
              <a:round/>
              <a:headEnd type="triangle" w="med" len="med"/>
              <a:tailEnd type="none" w="med" len="med"/>
            </a:ln>
          </p:spPr>
        </p:sp>
        <p:sp>
          <p:nvSpPr>
            <p:cNvPr id="17446" name="文本框 65586"/>
            <p:cNvSpPr txBox="1"/>
            <p:nvPr/>
          </p:nvSpPr>
          <p:spPr>
            <a:xfrm>
              <a:off x="1874" y="1392"/>
              <a:ext cx="564" cy="327"/>
            </a:xfrm>
            <a:prstGeom prst="rect">
              <a:avLst/>
            </a:prstGeom>
            <a:noFill/>
            <a:ln w="9525">
              <a:noFill/>
            </a:ln>
          </p:spPr>
          <p:txBody>
            <a:bodyPr wrap="none" anchor="ctr">
              <a:spAutoFit/>
            </a:bodyPr>
            <a:p>
              <a:pPr algn="ctr" eaLnBrk="0" hangingPunct="0"/>
              <a:r>
                <a:rPr lang="zh-CN" altLang="en-US" dirty="0">
                  <a:latin typeface="Bookman Old Style" panose="02050604050505020204" pitchFamily="18" charset="0"/>
                  <a:ea typeface="楷体_GB2312" panose="02010609030101010101" pitchFamily="49" charset="-122"/>
                </a:rPr>
                <a:t>波面</a:t>
              </a:r>
              <a:endParaRPr lang="zh-CN" altLang="en-US" dirty="0">
                <a:latin typeface="Bookman Old Style" panose="02050604050505020204" pitchFamily="18" charset="0"/>
                <a:ea typeface="楷体_GB2312" panose="02010609030101010101" pitchFamily="49" charset="-122"/>
              </a:endParaRPr>
            </a:p>
          </p:txBody>
        </p:sp>
        <p:sp>
          <p:nvSpPr>
            <p:cNvPr id="17447" name="文本框 65587"/>
            <p:cNvSpPr txBox="1"/>
            <p:nvPr/>
          </p:nvSpPr>
          <p:spPr>
            <a:xfrm>
              <a:off x="2592" y="336"/>
              <a:ext cx="568" cy="327"/>
            </a:xfrm>
            <a:prstGeom prst="rect">
              <a:avLst/>
            </a:prstGeom>
            <a:noFill/>
            <a:ln w="9525">
              <a:noFill/>
            </a:ln>
          </p:spPr>
          <p:txBody>
            <a:bodyPr wrap="none" anchor="ctr">
              <a:spAutoFit/>
            </a:bodyPr>
            <a:p>
              <a:pPr algn="ctr" eaLnBrk="0" hangingPunct="0"/>
              <a:r>
                <a:rPr lang="zh-CN" altLang="en-US" dirty="0">
                  <a:latin typeface="Bookman Old Style" panose="02050604050505020204" pitchFamily="18" charset="0"/>
                  <a:ea typeface="楷体_GB2312" panose="02010609030101010101" pitchFamily="49" charset="-122"/>
                </a:rPr>
                <a:t>波线</a:t>
              </a:r>
              <a:endParaRPr lang="zh-CN" altLang="en-US" dirty="0">
                <a:latin typeface="Bookman Old Style" panose="02050604050505020204" pitchFamily="18" charset="0"/>
                <a:ea typeface="楷体_GB2312" panose="02010609030101010101" pitchFamily="49" charset="-122"/>
              </a:endParaRPr>
            </a:p>
          </p:txBody>
        </p:sp>
      </p:grpSp>
      <p:grpSp>
        <p:nvGrpSpPr>
          <p:cNvPr id="65589" name="组合 65588"/>
          <p:cNvGrpSpPr/>
          <p:nvPr/>
        </p:nvGrpSpPr>
        <p:grpSpPr>
          <a:xfrm>
            <a:off x="403225" y="4410075"/>
            <a:ext cx="4940300" cy="2133600"/>
            <a:chOff x="344" y="2688"/>
            <a:chExt cx="3112" cy="1344"/>
          </a:xfrm>
        </p:grpSpPr>
        <p:sp>
          <p:nvSpPr>
            <p:cNvPr id="17449" name="直接连接符 65589"/>
            <p:cNvSpPr/>
            <p:nvPr/>
          </p:nvSpPr>
          <p:spPr>
            <a:xfrm flipV="1">
              <a:off x="1256" y="3264"/>
              <a:ext cx="432" cy="14"/>
            </a:xfrm>
            <a:prstGeom prst="line">
              <a:avLst/>
            </a:prstGeom>
            <a:ln w="19050" cap="flat" cmpd="sng">
              <a:solidFill>
                <a:srgbClr val="FFFF00"/>
              </a:solidFill>
              <a:prstDash val="solid"/>
              <a:round/>
              <a:headEnd type="none" w="med" len="med"/>
              <a:tailEnd type="none" w="med" len="med"/>
            </a:ln>
          </p:spPr>
        </p:sp>
        <p:sp>
          <p:nvSpPr>
            <p:cNvPr id="17450" name="直接连接符 65590"/>
            <p:cNvSpPr/>
            <p:nvPr/>
          </p:nvSpPr>
          <p:spPr>
            <a:xfrm>
              <a:off x="344" y="3312"/>
              <a:ext cx="2784" cy="384"/>
            </a:xfrm>
            <a:prstGeom prst="line">
              <a:avLst/>
            </a:prstGeom>
            <a:ln w="19050" cap="flat" cmpd="sng">
              <a:solidFill>
                <a:srgbClr val="FFFF00"/>
              </a:solidFill>
              <a:prstDash val="solid"/>
              <a:round/>
              <a:headEnd type="none" w="med" len="med"/>
              <a:tailEnd type="triangle" w="med" len="med"/>
            </a:ln>
          </p:spPr>
        </p:sp>
        <p:sp>
          <p:nvSpPr>
            <p:cNvPr id="17451" name="直接连接符 65591"/>
            <p:cNvSpPr/>
            <p:nvPr/>
          </p:nvSpPr>
          <p:spPr>
            <a:xfrm>
              <a:off x="344" y="3312"/>
              <a:ext cx="2448" cy="720"/>
            </a:xfrm>
            <a:prstGeom prst="line">
              <a:avLst/>
            </a:prstGeom>
            <a:ln w="19050" cap="flat" cmpd="sng">
              <a:solidFill>
                <a:srgbClr val="FFFF00"/>
              </a:solidFill>
              <a:prstDash val="solid"/>
              <a:round/>
              <a:headEnd type="none" w="med" len="med"/>
              <a:tailEnd type="triangle" w="med" len="med"/>
            </a:ln>
          </p:spPr>
        </p:sp>
        <p:sp>
          <p:nvSpPr>
            <p:cNvPr id="17452" name="直接连接符 65592"/>
            <p:cNvSpPr/>
            <p:nvPr/>
          </p:nvSpPr>
          <p:spPr>
            <a:xfrm flipV="1">
              <a:off x="344" y="2688"/>
              <a:ext cx="2688" cy="624"/>
            </a:xfrm>
            <a:prstGeom prst="line">
              <a:avLst/>
            </a:prstGeom>
            <a:ln w="19050" cap="flat" cmpd="sng">
              <a:solidFill>
                <a:srgbClr val="FFFF00"/>
              </a:solidFill>
              <a:prstDash val="solid"/>
              <a:round/>
              <a:headEnd type="none" w="med" len="med"/>
              <a:tailEnd type="triangle" w="med" len="med"/>
            </a:ln>
          </p:spPr>
        </p:sp>
        <p:grpSp>
          <p:nvGrpSpPr>
            <p:cNvPr id="17453" name="组合 65593"/>
            <p:cNvGrpSpPr/>
            <p:nvPr/>
          </p:nvGrpSpPr>
          <p:grpSpPr>
            <a:xfrm>
              <a:off x="1544" y="2928"/>
              <a:ext cx="336" cy="782"/>
              <a:chOff x="3004" y="1481"/>
              <a:chExt cx="336" cy="782"/>
            </a:xfrm>
          </p:grpSpPr>
          <p:sp>
            <p:nvSpPr>
              <p:cNvPr id="17454" name="平行四边形 65594"/>
              <p:cNvSpPr/>
              <p:nvPr/>
            </p:nvSpPr>
            <p:spPr>
              <a:xfrm rot="-5400000" flipH="1">
                <a:off x="2794" y="1718"/>
                <a:ext cx="768" cy="308"/>
              </a:xfrm>
              <a:prstGeom prst="parallelogram">
                <a:avLst>
                  <a:gd name="adj" fmla="val 47456"/>
                </a:avLst>
              </a:prstGeom>
              <a:solidFill>
                <a:srgbClr val="FF9900"/>
              </a:solidFill>
              <a:ln w="9525">
                <a:noFill/>
              </a:ln>
            </p:spPr>
            <p:txBody>
              <a:bodyPr anchor="t"/>
              <a:p>
                <a:endParaRPr lang="zh-CN" altLang="en-US" dirty="0">
                  <a:latin typeface="Times New Roman" panose="02020603050405020304" pitchFamily="18" charset="0"/>
                  <a:ea typeface="宋体" panose="02010600030101010101" pitchFamily="2" charset="-122"/>
                </a:endParaRPr>
              </a:p>
            </p:txBody>
          </p:sp>
          <p:sp>
            <p:nvSpPr>
              <p:cNvPr id="17455" name="任意多边形 65595"/>
              <p:cNvSpPr/>
              <p:nvPr/>
            </p:nvSpPr>
            <p:spPr>
              <a:xfrm>
                <a:off x="3024" y="1632"/>
                <a:ext cx="42" cy="617"/>
              </a:xfrm>
              <a:custGeom>
                <a:avLst/>
                <a:gdLst/>
                <a:ahLst/>
                <a:cxnLst/>
                <a:pathLst>
                  <a:path w="144" h="1968">
                    <a:moveTo>
                      <a:pt x="0" y="0"/>
                    </a:moveTo>
                    <a:cubicBezTo>
                      <a:pt x="72" y="364"/>
                      <a:pt x="144" y="728"/>
                      <a:pt x="144" y="1056"/>
                    </a:cubicBezTo>
                    <a:cubicBezTo>
                      <a:pt x="144" y="1384"/>
                      <a:pt x="72" y="1676"/>
                      <a:pt x="0" y="1968"/>
                    </a:cubicBezTo>
                  </a:path>
                </a:pathLst>
              </a:custGeom>
              <a:solidFill>
                <a:schemeClr val="bg2"/>
              </a:solidFill>
              <a:ln w="19050" cap="flat" cmpd="sng">
                <a:solidFill>
                  <a:schemeClr val="tx1"/>
                </a:solidFill>
                <a:prstDash val="solid"/>
                <a:round/>
                <a:headEnd type="none" w="med" len="med"/>
                <a:tailEnd type="none" w="med" len="med"/>
              </a:ln>
            </p:spPr>
            <p:txBody>
              <a:bodyPr/>
              <a:p>
                <a:endParaRPr lang="zh-CN" altLang="en-US"/>
              </a:p>
            </p:txBody>
          </p:sp>
          <p:sp>
            <p:nvSpPr>
              <p:cNvPr id="17456" name="任意多边形 65596"/>
              <p:cNvSpPr/>
              <p:nvPr/>
            </p:nvSpPr>
            <p:spPr>
              <a:xfrm>
                <a:off x="3312" y="1536"/>
                <a:ext cx="28" cy="617"/>
              </a:xfrm>
              <a:custGeom>
                <a:avLst/>
                <a:gdLst/>
                <a:ahLst/>
                <a:cxnLst/>
                <a:pathLst>
                  <a:path w="96" h="1968">
                    <a:moveTo>
                      <a:pt x="0" y="0"/>
                    </a:moveTo>
                    <a:cubicBezTo>
                      <a:pt x="48" y="316"/>
                      <a:pt x="96" y="632"/>
                      <a:pt x="96" y="960"/>
                    </a:cubicBezTo>
                    <a:cubicBezTo>
                      <a:pt x="96" y="1288"/>
                      <a:pt x="48" y="1628"/>
                      <a:pt x="0" y="1968"/>
                    </a:cubicBezTo>
                  </a:path>
                </a:pathLst>
              </a:custGeom>
              <a:solidFill>
                <a:srgbClr val="FF9900"/>
              </a:solidFill>
              <a:ln w="19050" cap="flat" cmpd="sng">
                <a:solidFill>
                  <a:schemeClr val="tx1"/>
                </a:solidFill>
                <a:prstDash val="solid"/>
                <a:round/>
                <a:headEnd type="none" w="med" len="med"/>
                <a:tailEnd type="none" w="med" len="med"/>
              </a:ln>
            </p:spPr>
            <p:txBody>
              <a:bodyPr/>
              <a:p>
                <a:endParaRPr lang="zh-CN" altLang="en-US"/>
              </a:p>
            </p:txBody>
          </p:sp>
          <p:sp>
            <p:nvSpPr>
              <p:cNvPr id="17457" name="任意多边形 65597"/>
              <p:cNvSpPr/>
              <p:nvPr/>
            </p:nvSpPr>
            <p:spPr>
              <a:xfrm>
                <a:off x="3004" y="1481"/>
                <a:ext cx="308" cy="151"/>
              </a:xfrm>
              <a:custGeom>
                <a:avLst/>
                <a:gdLst/>
                <a:ahLst/>
                <a:cxnLst/>
                <a:pathLst>
                  <a:path w="1056" h="480">
                    <a:moveTo>
                      <a:pt x="0" y="480"/>
                    </a:moveTo>
                    <a:cubicBezTo>
                      <a:pt x="172" y="452"/>
                      <a:pt x="344" y="424"/>
                      <a:pt x="480" y="384"/>
                    </a:cubicBezTo>
                    <a:cubicBezTo>
                      <a:pt x="616" y="344"/>
                      <a:pt x="720" y="304"/>
                      <a:pt x="816" y="240"/>
                    </a:cubicBezTo>
                    <a:cubicBezTo>
                      <a:pt x="912" y="176"/>
                      <a:pt x="984" y="88"/>
                      <a:pt x="1056" y="0"/>
                    </a:cubicBezTo>
                  </a:path>
                </a:pathLst>
              </a:custGeom>
              <a:solidFill>
                <a:schemeClr val="bg2"/>
              </a:solidFill>
              <a:ln w="19050" cap="flat" cmpd="sng">
                <a:solidFill>
                  <a:schemeClr val="tx1"/>
                </a:solidFill>
                <a:prstDash val="solid"/>
                <a:round/>
                <a:headEnd type="none" w="med" len="med"/>
                <a:tailEnd type="none" w="med" len="med"/>
              </a:ln>
            </p:spPr>
            <p:txBody>
              <a:bodyPr/>
              <a:p>
                <a:endParaRPr lang="zh-CN" altLang="en-US"/>
              </a:p>
            </p:txBody>
          </p:sp>
          <p:sp>
            <p:nvSpPr>
              <p:cNvPr id="17458" name="任意多边形 65598"/>
              <p:cNvSpPr/>
              <p:nvPr/>
            </p:nvSpPr>
            <p:spPr>
              <a:xfrm>
                <a:off x="3024" y="2112"/>
                <a:ext cx="308" cy="151"/>
              </a:xfrm>
              <a:custGeom>
                <a:avLst/>
                <a:gdLst/>
                <a:ahLst/>
                <a:cxnLst/>
                <a:pathLst>
                  <a:path w="1056" h="480">
                    <a:moveTo>
                      <a:pt x="0" y="480"/>
                    </a:moveTo>
                    <a:cubicBezTo>
                      <a:pt x="248" y="400"/>
                      <a:pt x="496" y="320"/>
                      <a:pt x="672" y="240"/>
                    </a:cubicBezTo>
                    <a:cubicBezTo>
                      <a:pt x="848" y="160"/>
                      <a:pt x="952" y="80"/>
                      <a:pt x="1056" y="0"/>
                    </a:cubicBezTo>
                  </a:path>
                </a:pathLst>
              </a:custGeom>
              <a:solidFill>
                <a:srgbClr val="FF9900"/>
              </a:solidFill>
              <a:ln w="19050" cap="flat" cmpd="sng">
                <a:solidFill>
                  <a:schemeClr val="tx1"/>
                </a:solidFill>
                <a:prstDash val="solid"/>
                <a:round/>
                <a:headEnd type="none" w="med" len="med"/>
                <a:tailEnd type="none" w="med" len="med"/>
              </a:ln>
            </p:spPr>
            <p:txBody>
              <a:bodyPr/>
              <a:p>
                <a:endParaRPr lang="zh-CN" altLang="en-US"/>
              </a:p>
            </p:txBody>
          </p:sp>
          <p:sp>
            <p:nvSpPr>
              <p:cNvPr id="17459" name="直接连接符 65599"/>
              <p:cNvSpPr/>
              <p:nvPr/>
            </p:nvSpPr>
            <p:spPr>
              <a:xfrm flipH="1">
                <a:off x="3046" y="2135"/>
                <a:ext cx="266" cy="121"/>
              </a:xfrm>
              <a:prstGeom prst="line">
                <a:avLst/>
              </a:prstGeom>
              <a:ln w="57150" cap="flat" cmpd="sng">
                <a:solidFill>
                  <a:schemeClr val="bg2"/>
                </a:solidFill>
                <a:prstDash val="solid"/>
                <a:round/>
                <a:headEnd type="none" w="med" len="med"/>
                <a:tailEnd type="none" w="med" len="med"/>
              </a:ln>
            </p:spPr>
          </p:sp>
        </p:grpSp>
        <p:sp>
          <p:nvSpPr>
            <p:cNvPr id="17460" name="直接连接符 65600"/>
            <p:cNvSpPr/>
            <p:nvPr/>
          </p:nvSpPr>
          <p:spPr>
            <a:xfrm flipV="1">
              <a:off x="344" y="2832"/>
              <a:ext cx="2784" cy="480"/>
            </a:xfrm>
            <a:prstGeom prst="line">
              <a:avLst/>
            </a:prstGeom>
            <a:ln w="19050" cap="flat" cmpd="sng">
              <a:solidFill>
                <a:srgbClr val="FFFF00"/>
              </a:solidFill>
              <a:prstDash val="solid"/>
              <a:round/>
              <a:headEnd type="none" w="med" len="med"/>
              <a:tailEnd type="triangle" w="med" len="med"/>
            </a:ln>
          </p:spPr>
        </p:sp>
        <p:sp>
          <p:nvSpPr>
            <p:cNvPr id="17461" name="直接连接符 65601"/>
            <p:cNvSpPr/>
            <p:nvPr/>
          </p:nvSpPr>
          <p:spPr>
            <a:xfrm>
              <a:off x="1880" y="3264"/>
              <a:ext cx="576" cy="0"/>
            </a:xfrm>
            <a:prstGeom prst="line">
              <a:avLst/>
            </a:prstGeom>
            <a:ln w="19050" cap="flat" cmpd="sng">
              <a:solidFill>
                <a:srgbClr val="FFFF00"/>
              </a:solidFill>
              <a:prstDash val="solid"/>
              <a:round/>
              <a:headEnd type="none" w="med" len="med"/>
              <a:tailEnd type="none" w="med" len="med"/>
            </a:ln>
          </p:spPr>
        </p:sp>
        <p:sp>
          <p:nvSpPr>
            <p:cNvPr id="17462" name="直接连接符 65602"/>
            <p:cNvSpPr/>
            <p:nvPr/>
          </p:nvSpPr>
          <p:spPr>
            <a:xfrm>
              <a:off x="2648" y="3264"/>
              <a:ext cx="480" cy="0"/>
            </a:xfrm>
            <a:prstGeom prst="line">
              <a:avLst/>
            </a:prstGeom>
            <a:ln w="19050" cap="flat" cmpd="sng">
              <a:solidFill>
                <a:srgbClr val="FFFF00"/>
              </a:solidFill>
              <a:prstDash val="solid"/>
              <a:round/>
              <a:headEnd type="none" w="med" len="med"/>
              <a:tailEnd type="none" w="med" len="med"/>
            </a:ln>
          </p:spPr>
        </p:sp>
        <p:sp>
          <p:nvSpPr>
            <p:cNvPr id="17463" name="直接连接符 65603"/>
            <p:cNvSpPr/>
            <p:nvPr/>
          </p:nvSpPr>
          <p:spPr>
            <a:xfrm>
              <a:off x="2648" y="3264"/>
              <a:ext cx="576" cy="0"/>
            </a:xfrm>
            <a:prstGeom prst="line">
              <a:avLst/>
            </a:prstGeom>
            <a:ln w="19050" cap="flat" cmpd="sng">
              <a:solidFill>
                <a:srgbClr val="FFFF00"/>
              </a:solidFill>
              <a:prstDash val="solid"/>
              <a:round/>
              <a:headEnd type="none" w="med" len="med"/>
              <a:tailEnd type="triangle" w="med" len="med"/>
            </a:ln>
          </p:spPr>
        </p:sp>
        <p:sp>
          <p:nvSpPr>
            <p:cNvPr id="17464" name="直接连接符 65604"/>
            <p:cNvSpPr/>
            <p:nvPr/>
          </p:nvSpPr>
          <p:spPr>
            <a:xfrm>
              <a:off x="392" y="3312"/>
              <a:ext cx="672" cy="0"/>
            </a:xfrm>
            <a:prstGeom prst="line">
              <a:avLst/>
            </a:prstGeom>
            <a:ln w="19050" cap="flat" cmpd="sng">
              <a:solidFill>
                <a:srgbClr val="FFFF00"/>
              </a:solidFill>
              <a:prstDash val="solid"/>
              <a:round/>
              <a:headEnd type="none" w="med" len="med"/>
              <a:tailEnd type="none" w="med" len="med"/>
            </a:ln>
          </p:spPr>
        </p:sp>
        <p:sp>
          <p:nvSpPr>
            <p:cNvPr id="17465" name="文本框 65605"/>
            <p:cNvSpPr txBox="1"/>
            <p:nvPr/>
          </p:nvSpPr>
          <p:spPr>
            <a:xfrm>
              <a:off x="2888" y="2841"/>
              <a:ext cx="568" cy="327"/>
            </a:xfrm>
            <a:prstGeom prst="rect">
              <a:avLst/>
            </a:prstGeom>
            <a:noFill/>
            <a:ln w="9525">
              <a:noFill/>
            </a:ln>
          </p:spPr>
          <p:txBody>
            <a:bodyPr wrap="none" anchor="ctr">
              <a:spAutoFit/>
            </a:bodyPr>
            <a:p>
              <a:pPr algn="ctr" eaLnBrk="0" hangingPunct="0"/>
              <a:r>
                <a:rPr lang="zh-CN" altLang="en-US" dirty="0">
                  <a:latin typeface="Bookman Old Style" panose="02050604050505020204" pitchFamily="18" charset="0"/>
                  <a:ea typeface="楷体_GB2312" panose="02010609030101010101" pitchFamily="49" charset="-122"/>
                </a:rPr>
                <a:t>波线</a:t>
              </a:r>
              <a:endParaRPr lang="zh-CN" altLang="en-US" dirty="0">
                <a:latin typeface="Bookman Old Style" panose="02050604050505020204" pitchFamily="18" charset="0"/>
                <a:ea typeface="楷体_GB2312" panose="02010609030101010101" pitchFamily="49" charset="-122"/>
              </a:endParaRPr>
            </a:p>
          </p:txBody>
        </p:sp>
        <p:grpSp>
          <p:nvGrpSpPr>
            <p:cNvPr id="17466" name="组合 65606"/>
            <p:cNvGrpSpPr/>
            <p:nvPr/>
          </p:nvGrpSpPr>
          <p:grpSpPr>
            <a:xfrm>
              <a:off x="968" y="3120"/>
              <a:ext cx="240" cy="384"/>
              <a:chOff x="480" y="3696"/>
              <a:chExt cx="240" cy="384"/>
            </a:xfrm>
          </p:grpSpPr>
          <p:sp>
            <p:nvSpPr>
              <p:cNvPr id="17467" name="平行四边形 65607"/>
              <p:cNvSpPr/>
              <p:nvPr/>
            </p:nvSpPr>
            <p:spPr>
              <a:xfrm rot="-5400000" flipH="1">
                <a:off x="398" y="3778"/>
                <a:ext cx="384" cy="220"/>
              </a:xfrm>
              <a:prstGeom prst="parallelogram">
                <a:avLst>
                  <a:gd name="adj" fmla="val 33219"/>
                </a:avLst>
              </a:prstGeom>
              <a:solidFill>
                <a:srgbClr val="FF9900"/>
              </a:solidFill>
              <a:ln w="9525">
                <a:noFill/>
              </a:ln>
            </p:spPr>
            <p:txBody>
              <a:bodyPr anchor="t"/>
              <a:p>
                <a:endParaRPr lang="zh-CN" altLang="en-US" dirty="0">
                  <a:latin typeface="Times New Roman" panose="02020603050405020304" pitchFamily="18" charset="0"/>
                  <a:ea typeface="宋体" panose="02010600030101010101" pitchFamily="2" charset="-122"/>
                </a:endParaRPr>
              </a:p>
            </p:txBody>
          </p:sp>
          <p:sp>
            <p:nvSpPr>
              <p:cNvPr id="17468" name="任意多边形 65608"/>
              <p:cNvSpPr/>
              <p:nvPr/>
            </p:nvSpPr>
            <p:spPr>
              <a:xfrm>
                <a:off x="480" y="3771"/>
                <a:ext cx="30" cy="309"/>
              </a:xfrm>
              <a:custGeom>
                <a:avLst/>
                <a:gdLst/>
                <a:ahLst/>
                <a:cxnLst/>
                <a:pathLst>
                  <a:path w="144" h="1968">
                    <a:moveTo>
                      <a:pt x="0" y="0"/>
                    </a:moveTo>
                    <a:cubicBezTo>
                      <a:pt x="72" y="364"/>
                      <a:pt x="144" y="728"/>
                      <a:pt x="144" y="1056"/>
                    </a:cubicBezTo>
                    <a:cubicBezTo>
                      <a:pt x="144" y="1384"/>
                      <a:pt x="72" y="1676"/>
                      <a:pt x="0" y="1968"/>
                    </a:cubicBezTo>
                  </a:path>
                </a:pathLst>
              </a:custGeom>
              <a:solidFill>
                <a:schemeClr val="bg2"/>
              </a:solidFill>
              <a:ln w="19050" cap="flat" cmpd="sng">
                <a:solidFill>
                  <a:schemeClr val="tx1"/>
                </a:solidFill>
                <a:prstDash val="solid"/>
                <a:round/>
                <a:headEnd type="none" w="med" len="med"/>
                <a:tailEnd type="none" w="med" len="med"/>
              </a:ln>
            </p:spPr>
            <p:txBody>
              <a:bodyPr/>
              <a:p>
                <a:endParaRPr lang="zh-CN" altLang="en-US"/>
              </a:p>
            </p:txBody>
          </p:sp>
          <p:sp>
            <p:nvSpPr>
              <p:cNvPr id="17469" name="任意多边形 65609"/>
              <p:cNvSpPr/>
              <p:nvPr/>
            </p:nvSpPr>
            <p:spPr>
              <a:xfrm>
                <a:off x="700" y="3696"/>
                <a:ext cx="20" cy="309"/>
              </a:xfrm>
              <a:custGeom>
                <a:avLst/>
                <a:gdLst/>
                <a:ahLst/>
                <a:cxnLst/>
                <a:pathLst>
                  <a:path w="96" h="1968">
                    <a:moveTo>
                      <a:pt x="0" y="0"/>
                    </a:moveTo>
                    <a:cubicBezTo>
                      <a:pt x="48" y="316"/>
                      <a:pt x="96" y="632"/>
                      <a:pt x="96" y="960"/>
                    </a:cubicBezTo>
                    <a:cubicBezTo>
                      <a:pt x="96" y="1288"/>
                      <a:pt x="48" y="1628"/>
                      <a:pt x="0" y="1968"/>
                    </a:cubicBezTo>
                  </a:path>
                </a:pathLst>
              </a:custGeom>
              <a:solidFill>
                <a:srgbClr val="FF9900"/>
              </a:solidFill>
              <a:ln w="19050" cap="flat" cmpd="sng">
                <a:solidFill>
                  <a:schemeClr val="tx1"/>
                </a:solidFill>
                <a:prstDash val="solid"/>
                <a:round/>
                <a:headEnd type="none" w="med" len="med"/>
                <a:tailEnd type="none" w="med" len="med"/>
              </a:ln>
            </p:spPr>
            <p:txBody>
              <a:bodyPr/>
              <a:p>
                <a:endParaRPr lang="zh-CN" altLang="en-US"/>
              </a:p>
            </p:txBody>
          </p:sp>
          <p:sp>
            <p:nvSpPr>
              <p:cNvPr id="17470" name="任意多边形 65610"/>
              <p:cNvSpPr/>
              <p:nvPr/>
            </p:nvSpPr>
            <p:spPr>
              <a:xfrm>
                <a:off x="480" y="3696"/>
                <a:ext cx="220" cy="75"/>
              </a:xfrm>
              <a:custGeom>
                <a:avLst/>
                <a:gdLst/>
                <a:ahLst/>
                <a:cxnLst/>
                <a:pathLst>
                  <a:path w="1056" h="480">
                    <a:moveTo>
                      <a:pt x="0" y="480"/>
                    </a:moveTo>
                    <a:cubicBezTo>
                      <a:pt x="172" y="452"/>
                      <a:pt x="344" y="424"/>
                      <a:pt x="480" y="384"/>
                    </a:cubicBezTo>
                    <a:cubicBezTo>
                      <a:pt x="616" y="344"/>
                      <a:pt x="720" y="304"/>
                      <a:pt x="816" y="240"/>
                    </a:cubicBezTo>
                    <a:cubicBezTo>
                      <a:pt x="912" y="176"/>
                      <a:pt x="984" y="88"/>
                      <a:pt x="1056" y="0"/>
                    </a:cubicBezTo>
                  </a:path>
                </a:pathLst>
              </a:custGeom>
              <a:solidFill>
                <a:srgbClr val="33CCCC"/>
              </a:solidFill>
              <a:ln w="19050" cap="flat" cmpd="sng">
                <a:solidFill>
                  <a:schemeClr val="tx1"/>
                </a:solidFill>
                <a:prstDash val="solid"/>
                <a:round/>
                <a:headEnd type="none" w="med" len="med"/>
                <a:tailEnd type="none" w="med" len="med"/>
              </a:ln>
            </p:spPr>
            <p:txBody>
              <a:bodyPr/>
              <a:p>
                <a:endParaRPr lang="zh-CN" altLang="en-US"/>
              </a:p>
            </p:txBody>
          </p:sp>
          <p:sp>
            <p:nvSpPr>
              <p:cNvPr id="17471" name="任意多边形 65611"/>
              <p:cNvSpPr/>
              <p:nvPr/>
            </p:nvSpPr>
            <p:spPr>
              <a:xfrm>
                <a:off x="480" y="4005"/>
                <a:ext cx="220" cy="75"/>
              </a:xfrm>
              <a:custGeom>
                <a:avLst/>
                <a:gdLst/>
                <a:ahLst/>
                <a:cxnLst/>
                <a:pathLst>
                  <a:path w="1056" h="480">
                    <a:moveTo>
                      <a:pt x="0" y="480"/>
                    </a:moveTo>
                    <a:cubicBezTo>
                      <a:pt x="248" y="400"/>
                      <a:pt x="496" y="320"/>
                      <a:pt x="672" y="240"/>
                    </a:cubicBezTo>
                    <a:cubicBezTo>
                      <a:pt x="848" y="160"/>
                      <a:pt x="952" y="80"/>
                      <a:pt x="1056" y="0"/>
                    </a:cubicBezTo>
                  </a:path>
                </a:pathLst>
              </a:custGeom>
              <a:solidFill>
                <a:srgbClr val="FF9900"/>
              </a:solidFill>
              <a:ln w="19050" cap="flat" cmpd="sng">
                <a:solidFill>
                  <a:schemeClr val="tx1"/>
                </a:solidFill>
                <a:prstDash val="solid"/>
                <a:round/>
                <a:headEnd type="none" w="med" len="med"/>
                <a:tailEnd type="none" w="med" len="med"/>
              </a:ln>
            </p:spPr>
            <p:txBody>
              <a:bodyPr/>
              <a:p>
                <a:endParaRPr lang="zh-CN" altLang="en-US"/>
              </a:p>
            </p:txBody>
          </p:sp>
          <p:sp>
            <p:nvSpPr>
              <p:cNvPr id="17472" name="直接连接符 65612"/>
              <p:cNvSpPr/>
              <p:nvPr/>
            </p:nvSpPr>
            <p:spPr>
              <a:xfrm flipH="1">
                <a:off x="490" y="3704"/>
                <a:ext cx="190" cy="60"/>
              </a:xfrm>
              <a:prstGeom prst="line">
                <a:avLst/>
              </a:prstGeom>
              <a:ln w="57150" cap="flat" cmpd="sng">
                <a:solidFill>
                  <a:schemeClr val="bg2"/>
                </a:solidFill>
                <a:prstDash val="solid"/>
                <a:round/>
                <a:headEnd type="none" w="med" len="med"/>
                <a:tailEnd type="none" w="med" len="med"/>
              </a:ln>
            </p:spPr>
          </p:sp>
        </p:grpSp>
        <p:grpSp>
          <p:nvGrpSpPr>
            <p:cNvPr id="17473" name="组合 65613"/>
            <p:cNvGrpSpPr/>
            <p:nvPr/>
          </p:nvGrpSpPr>
          <p:grpSpPr>
            <a:xfrm>
              <a:off x="2168" y="2688"/>
              <a:ext cx="480" cy="1200"/>
              <a:chOff x="4848" y="912"/>
              <a:chExt cx="480" cy="1200"/>
            </a:xfrm>
          </p:grpSpPr>
          <p:sp>
            <p:nvSpPr>
              <p:cNvPr id="17474" name="平行四边形 65614"/>
              <p:cNvSpPr/>
              <p:nvPr/>
            </p:nvSpPr>
            <p:spPr>
              <a:xfrm rot="-5400000" flipH="1">
                <a:off x="4468" y="1292"/>
                <a:ext cx="1200" cy="440"/>
              </a:xfrm>
              <a:prstGeom prst="parallelogram">
                <a:avLst>
                  <a:gd name="adj" fmla="val 51905"/>
                </a:avLst>
              </a:prstGeom>
              <a:solidFill>
                <a:srgbClr val="FF9900"/>
              </a:solidFill>
              <a:ln w="9525">
                <a:noFill/>
              </a:ln>
            </p:spPr>
            <p:txBody>
              <a:bodyPr anchor="t"/>
              <a:p>
                <a:endParaRPr lang="zh-CN" altLang="en-US" dirty="0">
                  <a:latin typeface="Times New Roman" panose="02020603050405020304" pitchFamily="18" charset="0"/>
                  <a:ea typeface="宋体" panose="02010600030101010101" pitchFamily="2" charset="-122"/>
                </a:endParaRPr>
              </a:p>
            </p:txBody>
          </p:sp>
          <p:sp>
            <p:nvSpPr>
              <p:cNvPr id="17475" name="任意多边形 65615"/>
              <p:cNvSpPr/>
              <p:nvPr/>
            </p:nvSpPr>
            <p:spPr>
              <a:xfrm>
                <a:off x="4848" y="1147"/>
                <a:ext cx="60" cy="965"/>
              </a:xfrm>
              <a:custGeom>
                <a:avLst/>
                <a:gdLst/>
                <a:ahLst/>
                <a:cxnLst/>
                <a:pathLst>
                  <a:path w="144" h="1968">
                    <a:moveTo>
                      <a:pt x="0" y="0"/>
                    </a:moveTo>
                    <a:cubicBezTo>
                      <a:pt x="72" y="364"/>
                      <a:pt x="144" y="728"/>
                      <a:pt x="144" y="1056"/>
                    </a:cubicBezTo>
                    <a:cubicBezTo>
                      <a:pt x="144" y="1384"/>
                      <a:pt x="72" y="1676"/>
                      <a:pt x="0" y="1968"/>
                    </a:cubicBezTo>
                  </a:path>
                </a:pathLst>
              </a:custGeom>
              <a:solidFill>
                <a:schemeClr val="bg2"/>
              </a:solidFill>
              <a:ln w="19050" cap="flat" cmpd="sng">
                <a:solidFill>
                  <a:schemeClr val="tx1"/>
                </a:solidFill>
                <a:prstDash val="solid"/>
                <a:round/>
                <a:headEnd type="none" w="med" len="med"/>
                <a:tailEnd type="none" w="med" len="med"/>
              </a:ln>
            </p:spPr>
            <p:txBody>
              <a:bodyPr/>
              <a:p>
                <a:endParaRPr lang="zh-CN" altLang="en-US"/>
              </a:p>
            </p:txBody>
          </p:sp>
          <p:sp>
            <p:nvSpPr>
              <p:cNvPr id="17476" name="任意多边形 65616"/>
              <p:cNvSpPr/>
              <p:nvPr/>
            </p:nvSpPr>
            <p:spPr>
              <a:xfrm>
                <a:off x="5288" y="912"/>
                <a:ext cx="40" cy="965"/>
              </a:xfrm>
              <a:custGeom>
                <a:avLst/>
                <a:gdLst/>
                <a:ahLst/>
                <a:cxnLst/>
                <a:pathLst>
                  <a:path w="96" h="1968">
                    <a:moveTo>
                      <a:pt x="0" y="0"/>
                    </a:moveTo>
                    <a:cubicBezTo>
                      <a:pt x="48" y="316"/>
                      <a:pt x="96" y="632"/>
                      <a:pt x="96" y="960"/>
                    </a:cubicBezTo>
                    <a:cubicBezTo>
                      <a:pt x="96" y="1288"/>
                      <a:pt x="48" y="1628"/>
                      <a:pt x="0" y="1968"/>
                    </a:cubicBezTo>
                  </a:path>
                </a:pathLst>
              </a:custGeom>
              <a:solidFill>
                <a:srgbClr val="FF9900"/>
              </a:solidFill>
              <a:ln w="19050" cap="flat" cmpd="sng">
                <a:solidFill>
                  <a:schemeClr val="tx1"/>
                </a:solidFill>
                <a:prstDash val="solid"/>
                <a:round/>
                <a:headEnd type="none" w="med" len="med"/>
                <a:tailEnd type="none" w="med" len="med"/>
              </a:ln>
            </p:spPr>
            <p:txBody>
              <a:bodyPr/>
              <a:p>
                <a:endParaRPr lang="zh-CN" altLang="en-US"/>
              </a:p>
            </p:txBody>
          </p:sp>
          <p:sp>
            <p:nvSpPr>
              <p:cNvPr id="17477" name="任意多边形 65617"/>
              <p:cNvSpPr/>
              <p:nvPr/>
            </p:nvSpPr>
            <p:spPr>
              <a:xfrm>
                <a:off x="4848" y="917"/>
                <a:ext cx="440" cy="235"/>
              </a:xfrm>
              <a:custGeom>
                <a:avLst/>
                <a:gdLst/>
                <a:ahLst/>
                <a:cxnLst/>
                <a:pathLst>
                  <a:path w="1056" h="480">
                    <a:moveTo>
                      <a:pt x="0" y="480"/>
                    </a:moveTo>
                    <a:cubicBezTo>
                      <a:pt x="172" y="452"/>
                      <a:pt x="344" y="424"/>
                      <a:pt x="480" y="384"/>
                    </a:cubicBezTo>
                    <a:cubicBezTo>
                      <a:pt x="616" y="344"/>
                      <a:pt x="720" y="304"/>
                      <a:pt x="816" y="240"/>
                    </a:cubicBezTo>
                    <a:cubicBezTo>
                      <a:pt x="912" y="176"/>
                      <a:pt x="984" y="88"/>
                      <a:pt x="1056" y="0"/>
                    </a:cubicBezTo>
                  </a:path>
                </a:pathLst>
              </a:custGeom>
              <a:solidFill>
                <a:schemeClr val="bg2"/>
              </a:solidFill>
              <a:ln w="19050" cap="flat" cmpd="sng">
                <a:solidFill>
                  <a:schemeClr val="tx1"/>
                </a:solidFill>
                <a:prstDash val="solid"/>
                <a:round/>
                <a:headEnd type="none" w="med" len="med"/>
                <a:tailEnd type="none" w="med" len="med"/>
              </a:ln>
            </p:spPr>
            <p:txBody>
              <a:bodyPr/>
              <a:p>
                <a:endParaRPr lang="zh-CN" altLang="en-US"/>
              </a:p>
            </p:txBody>
          </p:sp>
          <p:sp>
            <p:nvSpPr>
              <p:cNvPr id="17478" name="任意多边形 65618"/>
              <p:cNvSpPr/>
              <p:nvPr/>
            </p:nvSpPr>
            <p:spPr>
              <a:xfrm>
                <a:off x="4848" y="1877"/>
                <a:ext cx="440" cy="235"/>
              </a:xfrm>
              <a:custGeom>
                <a:avLst/>
                <a:gdLst/>
                <a:ahLst/>
                <a:cxnLst/>
                <a:pathLst>
                  <a:path w="1056" h="480">
                    <a:moveTo>
                      <a:pt x="0" y="480"/>
                    </a:moveTo>
                    <a:cubicBezTo>
                      <a:pt x="248" y="400"/>
                      <a:pt x="496" y="320"/>
                      <a:pt x="672" y="240"/>
                    </a:cubicBezTo>
                    <a:cubicBezTo>
                      <a:pt x="848" y="160"/>
                      <a:pt x="952" y="80"/>
                      <a:pt x="1056" y="0"/>
                    </a:cubicBezTo>
                  </a:path>
                </a:pathLst>
              </a:custGeom>
              <a:solidFill>
                <a:srgbClr val="FF9900"/>
              </a:solidFill>
              <a:ln w="19050" cap="flat" cmpd="sng">
                <a:solidFill>
                  <a:schemeClr val="tx1"/>
                </a:solidFill>
                <a:prstDash val="solid"/>
                <a:round/>
                <a:headEnd type="none" w="med" len="med"/>
                <a:tailEnd type="none" w="med" len="med"/>
              </a:ln>
            </p:spPr>
            <p:txBody>
              <a:bodyPr/>
              <a:p>
                <a:endParaRPr lang="zh-CN" altLang="en-US"/>
              </a:p>
            </p:txBody>
          </p:sp>
          <p:sp>
            <p:nvSpPr>
              <p:cNvPr id="17479" name="直接连接符 65619"/>
              <p:cNvSpPr/>
              <p:nvPr/>
            </p:nvSpPr>
            <p:spPr>
              <a:xfrm flipH="1">
                <a:off x="4868" y="936"/>
                <a:ext cx="380" cy="188"/>
              </a:xfrm>
              <a:prstGeom prst="line">
                <a:avLst/>
              </a:prstGeom>
              <a:ln w="57150" cap="flat" cmpd="sng">
                <a:solidFill>
                  <a:schemeClr val="bg2"/>
                </a:solidFill>
                <a:prstDash val="solid"/>
                <a:round/>
                <a:headEnd type="none" w="med" len="med"/>
                <a:tailEnd type="none" w="med" len="med"/>
              </a:ln>
            </p:spPr>
          </p:sp>
        </p:grpSp>
        <p:sp>
          <p:nvSpPr>
            <p:cNvPr id="17480" name="文本框 65620"/>
            <p:cNvSpPr txBox="1"/>
            <p:nvPr/>
          </p:nvSpPr>
          <p:spPr>
            <a:xfrm>
              <a:off x="2232" y="3072"/>
              <a:ext cx="320" cy="596"/>
            </a:xfrm>
            <a:prstGeom prst="rect">
              <a:avLst/>
            </a:prstGeom>
            <a:noFill/>
            <a:ln w="9525">
              <a:noFill/>
            </a:ln>
          </p:spPr>
          <p:txBody>
            <a:bodyPr anchor="ctr">
              <a:spAutoFit/>
            </a:bodyPr>
            <a:p>
              <a:pPr algn="ctr" eaLnBrk="0" hangingPunct="0"/>
              <a:r>
                <a:rPr lang="zh-CN" altLang="en-US" dirty="0">
                  <a:solidFill>
                    <a:schemeClr val="bg1"/>
                  </a:solidFill>
                  <a:latin typeface="Bookman Old Style" panose="02050604050505020204" pitchFamily="18" charset="0"/>
                  <a:ea typeface="楷体_GB2312" panose="02010609030101010101" pitchFamily="49" charset="-122"/>
                </a:rPr>
                <a:t>波面</a:t>
              </a:r>
              <a:endParaRPr lang="zh-CN" altLang="en-US" dirty="0">
                <a:solidFill>
                  <a:schemeClr val="bg1"/>
                </a:solidFill>
                <a:latin typeface="Bookman Old Style" panose="02050604050505020204" pitchFamily="18" charset="0"/>
                <a:ea typeface="楷体_GB2312" panose="02010609030101010101" pitchFamily="49" charset="-122"/>
              </a:endParaRPr>
            </a:p>
          </p:txBody>
        </p:sp>
      </p:grpSp>
      <p:sp>
        <p:nvSpPr>
          <p:cNvPr id="17481" name="灯片编号占位符 1"/>
          <p:cNvSpPr>
            <a:spLocks noGrp="1"/>
          </p:cNvSpPr>
          <p:nvPr>
            <p:ph type="sldNum" sz="quarter" idx="4294967295"/>
          </p:nvPr>
        </p:nvSpPr>
        <p:spPr>
          <a:xfrm>
            <a:off x="8105775" y="6238875"/>
            <a:ext cx="831850" cy="45720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a:fld>
            <a:endParaRPr lang="en-US" altLang="zh-CN"/>
          </a:p>
        </p:txBody>
      </p:sp>
      <p:grpSp>
        <p:nvGrpSpPr>
          <p:cNvPr id="3" name="Group 4"/>
          <p:cNvGrpSpPr/>
          <p:nvPr/>
        </p:nvGrpSpPr>
        <p:grpSpPr>
          <a:xfrm>
            <a:off x="5557838" y="95250"/>
            <a:ext cx="3259137" cy="3413125"/>
            <a:chOff x="492" y="369"/>
            <a:chExt cx="2053" cy="2150"/>
          </a:xfrm>
        </p:grpSpPr>
        <p:sp>
          <p:nvSpPr>
            <p:cNvPr id="17483" name="Line 5"/>
            <p:cNvSpPr/>
            <p:nvPr/>
          </p:nvSpPr>
          <p:spPr>
            <a:xfrm>
              <a:off x="821" y="1610"/>
              <a:ext cx="1411" cy="0"/>
            </a:xfrm>
            <a:prstGeom prst="line">
              <a:avLst/>
            </a:prstGeom>
            <a:ln w="19050" cap="flat" cmpd="sng">
              <a:solidFill>
                <a:srgbClr val="FF00FF"/>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7484" name="Line 6"/>
            <p:cNvSpPr/>
            <p:nvPr/>
          </p:nvSpPr>
          <p:spPr>
            <a:xfrm>
              <a:off x="821" y="1873"/>
              <a:ext cx="1411" cy="0"/>
            </a:xfrm>
            <a:prstGeom prst="line">
              <a:avLst/>
            </a:prstGeom>
            <a:ln w="19050" cap="flat" cmpd="sng">
              <a:solidFill>
                <a:srgbClr val="FF00FF"/>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7485" name="Line 7"/>
            <p:cNvSpPr/>
            <p:nvPr/>
          </p:nvSpPr>
          <p:spPr>
            <a:xfrm>
              <a:off x="821" y="1080"/>
              <a:ext cx="1411" cy="0"/>
            </a:xfrm>
            <a:prstGeom prst="line">
              <a:avLst/>
            </a:prstGeom>
            <a:ln w="19050" cap="flat" cmpd="sng">
              <a:solidFill>
                <a:srgbClr val="FF00FF"/>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7486" name="Line 8"/>
            <p:cNvSpPr/>
            <p:nvPr/>
          </p:nvSpPr>
          <p:spPr>
            <a:xfrm>
              <a:off x="821" y="1344"/>
              <a:ext cx="1411" cy="0"/>
            </a:xfrm>
            <a:prstGeom prst="line">
              <a:avLst/>
            </a:prstGeom>
            <a:ln w="19050" cap="flat" cmpd="sng">
              <a:solidFill>
                <a:srgbClr val="FF00FF"/>
              </a:solidFill>
              <a:prstDash val="solid"/>
              <a:round/>
              <a:headEnd type="none" w="med" len="med"/>
              <a:tailEnd type="triangl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7487" name="Rectangle 9"/>
            <p:cNvSpPr/>
            <p:nvPr/>
          </p:nvSpPr>
          <p:spPr>
            <a:xfrm>
              <a:off x="2016" y="369"/>
              <a:ext cx="529" cy="288"/>
            </a:xfrm>
            <a:prstGeom prst="rect">
              <a:avLst/>
            </a:prstGeom>
            <a:noFill/>
            <a:ln w="9525">
              <a:noFill/>
            </a:ln>
          </p:spPr>
          <p:txBody>
            <a:bodyPr anchor="t">
              <a:spAutoFit/>
            </a:bodyPr>
            <a:p>
              <a:r>
                <a:rPr lang="zh-CN" altLang="en-US" sz="2400">
                  <a:latin typeface="Times New Roman" panose="02020603050405020304" pitchFamily="18" charset="0"/>
                  <a:ea typeface="宋体" panose="02010600030101010101" pitchFamily="2" charset="-122"/>
                </a:rPr>
                <a:t>波前</a:t>
              </a:r>
              <a:endParaRPr lang="zh-CN" altLang="en-US" sz="2400">
                <a:latin typeface="Times New Roman" panose="02020603050405020304" pitchFamily="18" charset="0"/>
                <a:ea typeface="宋体" panose="02010600030101010101" pitchFamily="2" charset="-122"/>
              </a:endParaRPr>
            </a:p>
          </p:txBody>
        </p:sp>
        <p:sp>
          <p:nvSpPr>
            <p:cNvPr id="17488" name="Rectangle 10"/>
            <p:cNvSpPr/>
            <p:nvPr/>
          </p:nvSpPr>
          <p:spPr>
            <a:xfrm>
              <a:off x="1323" y="369"/>
              <a:ext cx="529" cy="288"/>
            </a:xfrm>
            <a:prstGeom prst="rect">
              <a:avLst/>
            </a:prstGeom>
            <a:noFill/>
            <a:ln w="9525">
              <a:noFill/>
            </a:ln>
          </p:spPr>
          <p:txBody>
            <a:bodyPr anchor="t">
              <a:spAutoFit/>
            </a:bodyPr>
            <a:p>
              <a:r>
                <a:rPr lang="zh-CN" altLang="en-US" sz="2400">
                  <a:latin typeface="Times New Roman" panose="02020603050405020304" pitchFamily="18" charset="0"/>
                  <a:ea typeface="宋体" panose="02010600030101010101" pitchFamily="2" charset="-122"/>
                </a:rPr>
                <a:t>波面</a:t>
              </a:r>
              <a:endParaRPr lang="zh-CN" altLang="en-US" sz="2400">
                <a:latin typeface="Times New Roman" panose="02020603050405020304" pitchFamily="18" charset="0"/>
                <a:ea typeface="宋体" panose="02010600030101010101" pitchFamily="2" charset="-122"/>
              </a:endParaRPr>
            </a:p>
          </p:txBody>
        </p:sp>
        <p:sp>
          <p:nvSpPr>
            <p:cNvPr id="17489" name="Rectangle 11"/>
            <p:cNvSpPr/>
            <p:nvPr/>
          </p:nvSpPr>
          <p:spPr>
            <a:xfrm>
              <a:off x="492" y="631"/>
              <a:ext cx="529" cy="288"/>
            </a:xfrm>
            <a:prstGeom prst="rect">
              <a:avLst/>
            </a:prstGeom>
            <a:noFill/>
            <a:ln w="9525">
              <a:noFill/>
            </a:ln>
          </p:spPr>
          <p:txBody>
            <a:bodyPr anchor="t">
              <a:spAutoFit/>
            </a:bodyPr>
            <a:p>
              <a:r>
                <a:rPr lang="zh-CN" altLang="en-US" sz="2400">
                  <a:latin typeface="Times New Roman" panose="02020603050405020304" pitchFamily="18" charset="0"/>
                  <a:ea typeface="宋体" panose="02010600030101010101" pitchFamily="2" charset="-122"/>
                </a:rPr>
                <a:t>波线</a:t>
              </a:r>
              <a:endParaRPr lang="zh-CN" altLang="en-US" sz="2400">
                <a:latin typeface="Times New Roman" panose="02020603050405020304" pitchFamily="18" charset="0"/>
                <a:ea typeface="宋体" panose="02010600030101010101" pitchFamily="2" charset="-122"/>
              </a:endParaRPr>
            </a:p>
          </p:txBody>
        </p:sp>
        <p:sp>
          <p:nvSpPr>
            <p:cNvPr id="17490" name="Text Box 12"/>
            <p:cNvSpPr txBox="1"/>
            <p:nvPr/>
          </p:nvSpPr>
          <p:spPr>
            <a:xfrm>
              <a:off x="1009" y="2154"/>
              <a:ext cx="1156" cy="365"/>
            </a:xfrm>
            <a:prstGeom prst="rect">
              <a:avLst/>
            </a:prstGeom>
            <a:noFill/>
            <a:ln w="9525">
              <a:noFill/>
            </a:ln>
          </p:spPr>
          <p:txBody>
            <a:bodyPr anchor="t">
              <a:spAutoFit/>
            </a:bodyPr>
            <a:p>
              <a:pPr algn="ctr">
                <a:spcBef>
                  <a:spcPct val="50000"/>
                </a:spcBef>
              </a:pPr>
              <a:r>
                <a:rPr lang="zh-CN" altLang="zh-CN" sz="3200">
                  <a:latin typeface="Times New Roman" panose="02020603050405020304" pitchFamily="18" charset="0"/>
                  <a:ea typeface="宋体" panose="02010600030101010101" pitchFamily="2" charset="-122"/>
                </a:rPr>
                <a:t>平面波</a:t>
              </a:r>
              <a:endParaRPr lang="zh-CN" altLang="en-US" sz="3200">
                <a:latin typeface="Times New Roman" panose="02020603050405020304" pitchFamily="18" charset="0"/>
                <a:ea typeface="宋体" panose="02010600030101010101" pitchFamily="2" charset="-122"/>
              </a:endParaRPr>
            </a:p>
          </p:txBody>
        </p:sp>
        <p:sp>
          <p:nvSpPr>
            <p:cNvPr id="17491" name="Line 13"/>
            <p:cNvSpPr/>
            <p:nvPr/>
          </p:nvSpPr>
          <p:spPr>
            <a:xfrm>
              <a:off x="2202" y="907"/>
              <a:ext cx="0" cy="1194"/>
            </a:xfrm>
            <a:prstGeom prst="line">
              <a:avLst/>
            </a:prstGeom>
            <a:ln w="28575" cap="flat" cmpd="sng">
              <a:solidFill>
                <a:schemeClr val="accent2"/>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7492" name="Line 14"/>
            <p:cNvSpPr/>
            <p:nvPr/>
          </p:nvSpPr>
          <p:spPr>
            <a:xfrm>
              <a:off x="1982" y="899"/>
              <a:ext cx="0" cy="1194"/>
            </a:xfrm>
            <a:prstGeom prst="line">
              <a:avLst/>
            </a:prstGeom>
            <a:ln w="28575" cap="flat" cmpd="sng">
              <a:solidFill>
                <a:schemeClr val="accent2"/>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7493" name="Line 15"/>
            <p:cNvSpPr/>
            <p:nvPr/>
          </p:nvSpPr>
          <p:spPr>
            <a:xfrm>
              <a:off x="1736" y="906"/>
              <a:ext cx="0" cy="1194"/>
            </a:xfrm>
            <a:prstGeom prst="line">
              <a:avLst/>
            </a:prstGeom>
            <a:ln w="28575" cap="flat" cmpd="sng">
              <a:solidFill>
                <a:schemeClr val="accent2"/>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7494" name="Line 16"/>
            <p:cNvSpPr/>
            <p:nvPr/>
          </p:nvSpPr>
          <p:spPr>
            <a:xfrm>
              <a:off x="1516" y="906"/>
              <a:ext cx="0" cy="1194"/>
            </a:xfrm>
            <a:prstGeom prst="line">
              <a:avLst/>
            </a:prstGeom>
            <a:ln w="28575" cap="flat" cmpd="sng">
              <a:solidFill>
                <a:schemeClr val="accent2"/>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7495" name="Line 17"/>
            <p:cNvSpPr/>
            <p:nvPr/>
          </p:nvSpPr>
          <p:spPr>
            <a:xfrm>
              <a:off x="1287" y="897"/>
              <a:ext cx="0" cy="1194"/>
            </a:xfrm>
            <a:prstGeom prst="line">
              <a:avLst/>
            </a:prstGeom>
            <a:ln w="28575" cap="flat" cmpd="sng">
              <a:solidFill>
                <a:schemeClr val="accent2"/>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sp>
          <p:nvSpPr>
            <p:cNvPr id="17496" name="Line 18"/>
            <p:cNvSpPr/>
            <p:nvPr/>
          </p:nvSpPr>
          <p:spPr>
            <a:xfrm>
              <a:off x="1067" y="897"/>
              <a:ext cx="0" cy="1194"/>
            </a:xfrm>
            <a:prstGeom prst="line">
              <a:avLst/>
            </a:prstGeom>
            <a:ln w="28575" cap="flat" cmpd="sng">
              <a:solidFill>
                <a:schemeClr val="accent2"/>
              </a:solidFill>
              <a:prstDash val="solid"/>
              <a:round/>
              <a:headEnd type="none" w="med" len="med"/>
              <a:tailEnd type="none" w="med" len="med"/>
            </a:ln>
          </p:spPr>
          <p:txBody>
            <a:bodyPr wrap="none" anchor="ctr"/>
            <a:p>
              <a:endParaRPr lang="zh-CN" altLang="en-US" dirty="0">
                <a:latin typeface="Times New Roman" panose="02020603050405020304" pitchFamily="18" charset="0"/>
                <a:ea typeface="宋体" panose="02010600030101010101" pitchFamily="2" charset="-122"/>
              </a:endParaRPr>
            </a:p>
          </p:txBody>
        </p:sp>
        <p:cxnSp>
          <p:nvCxnSpPr>
            <p:cNvPr id="17497" name="AutoShape 19"/>
            <p:cNvCxnSpPr>
              <a:stCxn id="17489" idx="2"/>
              <a:endCxn id="17486" idx="0"/>
            </p:cNvCxnSpPr>
            <p:nvPr/>
          </p:nvCxnSpPr>
          <p:spPr>
            <a:xfrm>
              <a:off x="757" y="919"/>
              <a:ext cx="64" cy="419"/>
            </a:xfrm>
            <a:prstGeom prst="straightConnector1">
              <a:avLst/>
            </a:prstGeom>
            <a:ln w="9525" cap="flat" cmpd="sng">
              <a:solidFill>
                <a:srgbClr val="CC00CC"/>
              </a:solidFill>
              <a:prstDash val="solid"/>
              <a:round/>
              <a:headEnd type="none" w="med" len="med"/>
              <a:tailEnd type="triangle" w="med" len="med"/>
            </a:ln>
          </p:spPr>
        </p:cxnSp>
        <p:cxnSp>
          <p:nvCxnSpPr>
            <p:cNvPr id="17498" name="AutoShape 20"/>
            <p:cNvCxnSpPr>
              <a:stCxn id="17488" idx="2"/>
              <a:endCxn id="17493" idx="0"/>
            </p:cNvCxnSpPr>
            <p:nvPr/>
          </p:nvCxnSpPr>
          <p:spPr>
            <a:xfrm>
              <a:off x="1588" y="657"/>
              <a:ext cx="148" cy="240"/>
            </a:xfrm>
            <a:prstGeom prst="straightConnector1">
              <a:avLst/>
            </a:prstGeom>
            <a:ln w="9525" cap="flat" cmpd="sng">
              <a:solidFill>
                <a:srgbClr val="CC00CC"/>
              </a:solidFill>
              <a:prstDash val="solid"/>
              <a:round/>
              <a:headEnd type="none" w="med" len="med"/>
              <a:tailEnd type="triangle" w="med" len="med"/>
            </a:ln>
          </p:spPr>
        </p:cxnSp>
        <p:cxnSp>
          <p:nvCxnSpPr>
            <p:cNvPr id="17499" name="AutoShape 21"/>
            <p:cNvCxnSpPr>
              <a:stCxn id="17487" idx="2"/>
              <a:endCxn id="17491" idx="0"/>
            </p:cNvCxnSpPr>
            <p:nvPr/>
          </p:nvCxnSpPr>
          <p:spPr>
            <a:xfrm flipH="1">
              <a:off x="2202" y="657"/>
              <a:ext cx="79" cy="241"/>
            </a:xfrm>
            <a:prstGeom prst="straightConnector1">
              <a:avLst/>
            </a:prstGeom>
            <a:ln w="9525" cap="flat" cmpd="sng">
              <a:solidFill>
                <a:srgbClr val="CC00CC"/>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5561"/>
                                        </p:tgtEl>
                                        <p:attrNameLst>
                                          <p:attrName>style.visibility</p:attrName>
                                        </p:attrNameLst>
                                      </p:cBhvr>
                                      <p:to>
                                        <p:strVal val="visible"/>
                                      </p:to>
                                    </p:set>
                                    <p:animEffect transition="in" filter="barn(outVertical)">
                                      <p:cBhvr>
                                        <p:cTn id="7" dur="500"/>
                                        <p:tgtEl>
                                          <p:spTgt spid="655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563"/>
                                        </p:tgtEl>
                                        <p:attrNameLst>
                                          <p:attrName>style.visibility</p:attrName>
                                        </p:attrNameLst>
                                      </p:cBhvr>
                                      <p:to>
                                        <p:strVal val="visible"/>
                                      </p:to>
                                    </p:set>
                                    <p:animEffect transition="in" filter="wipe(left)">
                                      <p:cBhvr>
                                        <p:cTn id="12" dur="500"/>
                                        <p:tgtEl>
                                          <p:spTgt spid="6556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000000"/>
                                          </p:val>
                                        </p:tav>
                                        <p:tav tm="100000">
                                          <p:val>
                                            <p:strVal val="#ppt_w"/>
                                          </p:val>
                                        </p:tav>
                                      </p:tavLst>
                                    </p:anim>
                                    <p:anim calcmode="lin" valueType="num">
                                      <p:cBhvr>
                                        <p:cTn id="18"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65562"/>
                                        </p:tgtEl>
                                        <p:attrNameLst>
                                          <p:attrName>style.visibility</p:attrName>
                                        </p:attrNameLst>
                                      </p:cBhvr>
                                      <p:to>
                                        <p:strVal val="visible"/>
                                      </p:to>
                                    </p:set>
                                    <p:animEffect transition="in" filter="barn(outVertical)">
                                      <p:cBhvr>
                                        <p:cTn id="23" dur="500"/>
                                        <p:tgtEl>
                                          <p:spTgt spid="6556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5589"/>
                                        </p:tgtEl>
                                        <p:attrNameLst>
                                          <p:attrName>style.visibility</p:attrName>
                                        </p:attrNameLst>
                                      </p:cBhvr>
                                      <p:to>
                                        <p:strVal val="visible"/>
                                      </p:to>
                                    </p:set>
                                    <p:animEffect transition="in" filter="wipe(left)">
                                      <p:cBhvr>
                                        <p:cTn id="28" dur="500"/>
                                        <p:tgtEl>
                                          <p:spTgt spid="6558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65551"/>
                                        </p:tgtEl>
                                        <p:attrNameLst>
                                          <p:attrName>style.visibility</p:attrName>
                                        </p:attrNameLst>
                                      </p:cBhvr>
                                      <p:to>
                                        <p:strVal val="visible"/>
                                      </p:to>
                                    </p:set>
                                    <p:anim calcmode="lin" valueType="num">
                                      <p:cBhvr>
                                        <p:cTn id="33" dur="500" fill="hold"/>
                                        <p:tgtEl>
                                          <p:spTgt spid="65551"/>
                                        </p:tgtEl>
                                        <p:attrNameLst>
                                          <p:attrName>ppt_x</p:attrName>
                                        </p:attrNameLst>
                                      </p:cBhvr>
                                      <p:tavLst>
                                        <p:tav tm="0">
                                          <p:val>
                                            <p:strVal val="1+#ppt_w/2"/>
                                          </p:val>
                                        </p:tav>
                                        <p:tav tm="100000">
                                          <p:val>
                                            <p:strVal val="#ppt_x"/>
                                          </p:val>
                                        </p:tav>
                                      </p:tavLst>
                                    </p:anim>
                                    <p:anim calcmode="lin" valueType="num">
                                      <p:cBhvr>
                                        <p:cTn id="34" dur="500" fill="hold"/>
                                        <p:tgtEl>
                                          <p:spTgt spid="655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61" grpId="0"/>
      <p:bldP spid="655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3"/>
          <p:cNvSpPr>
            <a:spLocks noGrp="1"/>
          </p:cNvSpPr>
          <p:nvPr>
            <p:ph type="sldNum" sz="quarter" idx="4294967295"/>
          </p:nvPr>
        </p:nvSpPr>
        <p:spPr>
          <a:xfrm>
            <a:off x="6958013" y="6373813"/>
            <a:ext cx="2133600" cy="476250"/>
          </a:xfrm>
          <a:prstGeom prst="rect">
            <a:avLst/>
          </a:prstGeom>
          <a:noFill/>
          <a:ln w="9525">
            <a:noFill/>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indent="0"/>
            <a:fld id="{9A0DB2DC-4C9A-4742-B13C-FB6460FD3503}" type="slidenum">
              <a:rPr lang="en-US" altLang="zh-CN"/>
            </a:fld>
            <a:endParaRPr lang="en-US" altLang="zh-CN"/>
          </a:p>
        </p:txBody>
      </p:sp>
      <p:sp>
        <p:nvSpPr>
          <p:cNvPr id="2" name="Text Box 36"/>
          <p:cNvSpPr txBox="1"/>
          <p:nvPr/>
        </p:nvSpPr>
        <p:spPr>
          <a:xfrm>
            <a:off x="323533" y="260350"/>
            <a:ext cx="8397875" cy="583565"/>
          </a:xfrm>
          <a:prstGeom prst="rect">
            <a:avLst/>
          </a:prstGeom>
          <a:noFill/>
          <a:ln w="9525">
            <a:noFill/>
          </a:ln>
        </p:spPr>
        <p:txBody>
          <a:bodyPr anchor="t">
            <a:spAutoFit/>
          </a:bodyPr>
          <a:p>
            <a:r>
              <a:rPr lang="zh-CN" altLang="en-US" sz="3200">
                <a:solidFill>
                  <a:schemeClr val="tx1"/>
                </a:solidFill>
                <a:latin typeface="宋体" panose="02010600030101010101" pitchFamily="2" charset="-122"/>
              </a:rPr>
              <a:t>平面简谐波</a:t>
            </a:r>
            <a:endParaRPr lang="zh-CN" altLang="en-US" sz="3200">
              <a:solidFill>
                <a:schemeClr val="tx1"/>
              </a:solidFill>
              <a:latin typeface="宋体" panose="02010600030101010101" pitchFamily="2" charset="-122"/>
            </a:endParaRPr>
          </a:p>
        </p:txBody>
      </p:sp>
      <p:sp>
        <p:nvSpPr>
          <p:cNvPr id="330764" name="矩形 330763"/>
          <p:cNvSpPr/>
          <p:nvPr/>
        </p:nvSpPr>
        <p:spPr>
          <a:xfrm>
            <a:off x="944880" y="1178560"/>
            <a:ext cx="6246813" cy="521970"/>
          </a:xfrm>
          <a:prstGeom prst="rect">
            <a:avLst/>
          </a:prstGeom>
          <a:noFill/>
          <a:ln w="9525">
            <a:noFill/>
          </a:ln>
        </p:spPr>
        <p:txBody>
          <a:bodyPr anchor="t">
            <a:spAutoFit/>
          </a:bodyPr>
          <a:p>
            <a:r>
              <a:rPr lang="zh-CN" altLang="en-US" dirty="0">
                <a:solidFill>
                  <a:schemeClr val="tx1"/>
                </a:solidFill>
                <a:latin typeface="宋体" panose="02010600030101010101" pitchFamily="2" charset="-122"/>
                <a:ea typeface="宋体" panose="02010600030101010101" pitchFamily="2" charset="-122"/>
              </a:rPr>
              <a:t>平面简谐波：</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简谐</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平面</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a:t>
            </a:r>
            <a:endParaRPr lang="zh-CN" altLang="en-US" dirty="0">
              <a:solidFill>
                <a:srgbClr val="FF0000"/>
              </a:solidFill>
              <a:latin typeface="Times New Roman" panose="02020603050405020304" pitchFamily="18" charset="0"/>
              <a:ea typeface="宋体" panose="02010600030101010101" pitchFamily="2" charset="-122"/>
            </a:endParaRPr>
          </a:p>
        </p:txBody>
      </p:sp>
      <p:pic>
        <p:nvPicPr>
          <p:cNvPr id="4" name="图片 3" descr="平行四边形"/>
          <p:cNvPicPr>
            <a:picLocks noChangeAspect="1"/>
          </p:cNvPicPr>
          <p:nvPr/>
        </p:nvPicPr>
        <p:blipFill>
          <a:blip r:embed="rId1">
            <a:clrChange>
              <a:clrFrom>
                <a:srgbClr val="FFFFFF"/>
              </a:clrFrom>
              <a:clrTo>
                <a:srgbClr val="FFFFFF">
                  <a:alpha val="0"/>
                </a:srgbClr>
              </a:clrTo>
            </a:clrChange>
          </a:blip>
          <a:stretch>
            <a:fillRect/>
          </a:stretch>
        </p:blipFill>
        <p:spPr>
          <a:xfrm>
            <a:off x="2595245" y="2380933"/>
            <a:ext cx="690563" cy="2065337"/>
          </a:xfrm>
          <a:prstGeom prst="rect">
            <a:avLst/>
          </a:prstGeom>
          <a:noFill/>
          <a:ln w="9525">
            <a:noFill/>
          </a:ln>
        </p:spPr>
      </p:pic>
      <p:pic>
        <p:nvPicPr>
          <p:cNvPr id="5" name="图片 4" descr="平行四边形"/>
          <p:cNvPicPr>
            <a:picLocks noChangeAspect="1"/>
          </p:cNvPicPr>
          <p:nvPr/>
        </p:nvPicPr>
        <p:blipFill>
          <a:blip r:embed="rId1">
            <a:clrChange>
              <a:clrFrom>
                <a:srgbClr val="FFFFFF"/>
              </a:clrFrom>
              <a:clrTo>
                <a:srgbClr val="FFFFFF">
                  <a:alpha val="0"/>
                </a:srgbClr>
              </a:clrTo>
            </a:clrChange>
          </a:blip>
          <a:stretch>
            <a:fillRect/>
          </a:stretch>
        </p:blipFill>
        <p:spPr>
          <a:xfrm>
            <a:off x="1860233" y="2377758"/>
            <a:ext cx="690562" cy="2065337"/>
          </a:xfrm>
          <a:prstGeom prst="rect">
            <a:avLst/>
          </a:prstGeom>
          <a:noFill/>
          <a:ln w="9525">
            <a:noFill/>
          </a:ln>
        </p:spPr>
      </p:pic>
      <p:pic>
        <p:nvPicPr>
          <p:cNvPr id="6" name="图片 5" descr="平行四边形"/>
          <p:cNvPicPr>
            <a:picLocks noChangeAspect="1"/>
          </p:cNvPicPr>
          <p:nvPr/>
        </p:nvPicPr>
        <p:blipFill>
          <a:blip r:embed="rId1">
            <a:clrChange>
              <a:clrFrom>
                <a:srgbClr val="FFFFFF"/>
              </a:clrFrom>
              <a:clrTo>
                <a:srgbClr val="FFFFFF">
                  <a:alpha val="0"/>
                </a:srgbClr>
              </a:clrTo>
            </a:clrChange>
          </a:blip>
          <a:stretch>
            <a:fillRect/>
          </a:stretch>
        </p:blipFill>
        <p:spPr>
          <a:xfrm>
            <a:off x="912495" y="2498408"/>
            <a:ext cx="688975" cy="2066925"/>
          </a:xfrm>
          <a:prstGeom prst="rect">
            <a:avLst/>
          </a:prstGeom>
          <a:noFill/>
          <a:ln w="9525">
            <a:noFill/>
          </a:ln>
        </p:spPr>
      </p:pic>
      <p:pic>
        <p:nvPicPr>
          <p:cNvPr id="7" name="图片 6" descr="平行四边形"/>
          <p:cNvPicPr>
            <a:picLocks noChangeAspect="1"/>
          </p:cNvPicPr>
          <p:nvPr/>
        </p:nvPicPr>
        <p:blipFill>
          <a:blip r:embed="rId1">
            <a:clrChange>
              <a:clrFrom>
                <a:srgbClr val="FFFFFF"/>
              </a:clrFrom>
              <a:clrTo>
                <a:srgbClr val="FFFFFF">
                  <a:alpha val="0"/>
                </a:srgbClr>
              </a:clrTo>
            </a:clrChange>
          </a:blip>
          <a:stretch>
            <a:fillRect/>
          </a:stretch>
        </p:blipFill>
        <p:spPr>
          <a:xfrm>
            <a:off x="3114358" y="2501583"/>
            <a:ext cx="688975" cy="2065337"/>
          </a:xfrm>
          <a:prstGeom prst="rect">
            <a:avLst/>
          </a:prstGeom>
          <a:noFill/>
          <a:ln w="9525">
            <a:noFill/>
          </a:ln>
        </p:spPr>
      </p:pic>
      <p:pic>
        <p:nvPicPr>
          <p:cNvPr id="330766" name="图片 330765" descr="波前3"/>
          <p:cNvPicPr>
            <a:picLocks noChangeAspect="1"/>
          </p:cNvPicPr>
          <p:nvPr/>
        </p:nvPicPr>
        <p:blipFill>
          <a:blip r:embed="rId2">
            <a:clrChange>
              <a:clrFrom>
                <a:srgbClr val="336598"/>
              </a:clrFrom>
              <a:clrTo>
                <a:srgbClr val="336598">
                  <a:alpha val="0"/>
                </a:srgbClr>
              </a:clrTo>
            </a:clrChange>
          </a:blip>
          <a:srcRect l="10051" t="5447" r="5450" b="10065"/>
          <a:stretch>
            <a:fillRect/>
          </a:stretch>
        </p:blipFill>
        <p:spPr>
          <a:xfrm>
            <a:off x="801370" y="2120583"/>
            <a:ext cx="3048000" cy="2698750"/>
          </a:xfrm>
          <a:prstGeom prst="rect">
            <a:avLst/>
          </a:prstGeom>
          <a:noFill/>
          <a:ln w="9525">
            <a:noFill/>
          </a:ln>
        </p:spPr>
      </p:pic>
      <p:pic>
        <p:nvPicPr>
          <p:cNvPr id="3" name="图片 2"/>
          <p:cNvPicPr>
            <a:picLocks noChangeAspect="1"/>
          </p:cNvPicPr>
          <p:nvPr/>
        </p:nvPicPr>
        <p:blipFill>
          <a:blip r:embed="rId3"/>
          <a:srcRect t="33819" b="32644"/>
          <a:stretch>
            <a:fillRect/>
          </a:stretch>
        </p:blipFill>
        <p:spPr>
          <a:xfrm>
            <a:off x="4139565" y="2378075"/>
            <a:ext cx="4758055" cy="2121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charRg st="0" end="6"/>
                                            </p:txEl>
                                          </p:spTgt>
                                        </p:tgtEl>
                                        <p:attrNameLst>
                                          <p:attrName>style.visibility</p:attrName>
                                        </p:attrNameLst>
                                      </p:cBhvr>
                                      <p:to>
                                        <p:strVal val="visible"/>
                                      </p:to>
                                    </p:set>
                                    <p:animEffect transition="in" filter="wipe(left)">
                                      <p:cBhvr>
                                        <p:cTn id="7" dur="500"/>
                                        <p:tgtEl>
                                          <p:spTgt spid="2">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0764"/>
                                        </p:tgtEl>
                                        <p:attrNameLst>
                                          <p:attrName>style.visibility</p:attrName>
                                        </p:attrNameLst>
                                      </p:cBhvr>
                                      <p:to>
                                        <p:strVal val="visible"/>
                                      </p:to>
                                    </p:set>
                                    <p:animEffect transition="in" filter="wipe(left)">
                                      <p:cBhvr>
                                        <p:cTn id="12" dur="500"/>
                                        <p:tgtEl>
                                          <p:spTgt spid="33076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30766"/>
                                        </p:tgtEl>
                                        <p:attrNameLst>
                                          <p:attrName>style.visibility</p:attrName>
                                        </p:attrNameLst>
                                      </p:cBhvr>
                                      <p:to>
                                        <p:strVal val="visible"/>
                                      </p:to>
                                    </p:set>
                                    <p:animEffect transition="in" filter="wipe(left)">
                                      <p:cBhvr>
                                        <p:cTn id="21" dur="500"/>
                                        <p:tgtEl>
                                          <p:spTgt spid="3307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30764" grpId="0"/>
    </p:bldLst>
  </p:timing>
</p:sld>
</file>

<file path=ppt/tags/tag1.xml><?xml version="1.0" encoding="utf-8"?>
<p:tagLst xmlns:p="http://schemas.openxmlformats.org/presentationml/2006/main">
  <p:tag name="|27.4|5.8|51.8|6.1" val=""/>
</p:tagLst>
</file>

<file path=ppt/tags/tag2.xml><?xml version="1.0" encoding="utf-8"?>
<p:tagLst xmlns:p="http://schemas.openxmlformats.org/presentationml/2006/main">
  <p:tag name="|2.0|9.2|7.8|41.8|4.9" val=""/>
</p:tagLst>
</file>

<file path=ppt/tags/tag3.xml><?xml version="1.0" encoding="utf-8"?>
<p:tagLst xmlns:p="http://schemas.openxmlformats.org/presentationml/2006/main">
  <p:tag name="|19.0|55.6|14.8" val=""/>
</p:tagLst>
</file>

<file path=ppt/tags/tag4.xml><?xml version="1.0" encoding="utf-8"?>
<p:tagLst xmlns:p="http://schemas.openxmlformats.org/presentationml/2006/main">
  <p:tag name="|4.0|4.4|11.4|4.6|47.8|22.7|12.6"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3282</Words>
  <Application>WPS 演示</Application>
  <PresentationFormat>在屏幕上显示</PresentationFormat>
  <Paragraphs>543</Paragraphs>
  <Slides>46</Slides>
  <Notes>10</Notes>
  <HiddenSlides>0</HiddenSlides>
  <MMClips>2</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156</vt:i4>
      </vt:variant>
      <vt:variant>
        <vt:lpstr>幻灯片标题</vt:lpstr>
      </vt:variant>
      <vt:variant>
        <vt:i4>46</vt:i4>
      </vt:variant>
    </vt:vector>
  </HeadingPairs>
  <TitlesOfParts>
    <vt:vector size="226" baseType="lpstr">
      <vt:lpstr>Arial</vt:lpstr>
      <vt:lpstr>宋体</vt:lpstr>
      <vt:lpstr>Wingdings</vt:lpstr>
      <vt:lpstr>Times New Roman</vt:lpstr>
      <vt:lpstr>Wingdings 2</vt:lpstr>
      <vt:lpstr>仿宋_GB2312</vt:lpstr>
      <vt:lpstr>华文行楷</vt:lpstr>
      <vt:lpstr>楷体_GB2312</vt:lpstr>
      <vt:lpstr>Wingdings</vt:lpstr>
      <vt:lpstr>Symbol</vt:lpstr>
      <vt:lpstr>微软雅黑</vt:lpstr>
      <vt:lpstr>Arial Unicode MS</vt:lpstr>
      <vt:lpstr>华文新魏</vt:lpstr>
      <vt:lpstr>Symbol</vt:lpstr>
      <vt:lpstr>华文仿宋</vt:lpstr>
      <vt:lpstr>Math A</vt:lpstr>
      <vt:lpstr>Bookman Old Style</vt:lpstr>
      <vt:lpstr>Webdings</vt:lpstr>
      <vt:lpstr>华文宋体</vt:lpstr>
      <vt:lpstr>幼圆</vt:lpstr>
      <vt:lpstr>仿宋</vt:lpstr>
      <vt:lpstr>Segoe Print</vt:lpstr>
      <vt:lpstr>默认设计模板</vt:lpstr>
      <vt:lpstr>自定义设计方案</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Equation.3</vt:lpstr>
      <vt:lpstr>Equation.KSEE3</vt:lpstr>
      <vt:lpstr>Equation.KSEE3</vt:lpstr>
      <vt:lpstr>Equation.KSEE3</vt:lpstr>
      <vt:lpstr>Equation.3</vt:lpstr>
      <vt:lpstr>Equation.3</vt:lpstr>
      <vt:lpstr>Equation.3</vt:lpstr>
      <vt:lpstr>Equation.3</vt:lpstr>
      <vt:lpstr>Equation.3</vt:lpstr>
      <vt:lpstr>Equation.KSEE3</vt:lpstr>
      <vt:lpstr>Equation.KSEE3</vt:lpstr>
      <vt:lpstr>Equation.KSEE3</vt:lpstr>
      <vt:lpstr>Equation.KSEE3</vt:lpstr>
      <vt:lpstr>Equation.KSEE3</vt:lpstr>
      <vt:lpstr>Equation.3</vt:lpstr>
      <vt:lpstr>Equation.3</vt:lpstr>
      <vt:lpstr>Equation.3</vt:lpstr>
      <vt:lpstr>Equation.3</vt:lpstr>
      <vt:lpstr>Equation.KSEE3</vt:lpstr>
      <vt:lpstr>Equation.3</vt:lpstr>
      <vt:lpstr>Equation.3</vt:lpstr>
      <vt:lpstr>Equation.KSEE3</vt:lpstr>
      <vt:lpstr>Equation.KSEE3</vt:lpstr>
      <vt:lpstr>Equation.3</vt:lpstr>
      <vt:lpstr>Equation.3</vt:lpstr>
      <vt:lpstr>Equation.3</vt:lpstr>
      <vt:lpstr>Equation.3</vt:lpstr>
      <vt:lpstr>Equation.3</vt:lpstr>
      <vt:lpstr>Equation.3</vt:lpstr>
      <vt:lpstr>Equation.DSMT4</vt:lpstr>
      <vt:lpstr>Equation.KSEE3</vt:lpstr>
      <vt:lpstr>Equation.KSEE3</vt:lpstr>
      <vt:lpstr>Equation.KSEE3</vt:lpstr>
      <vt:lpstr>Equation.KSEE3</vt:lpstr>
      <vt:lpstr>Equation.3</vt:lpstr>
      <vt:lpstr>Equation.3</vt:lpstr>
      <vt:lpstr>Equation.3</vt:lpstr>
      <vt:lpstr>Equation.3</vt:lpstr>
      <vt:lpstr>Equation.3</vt:lpstr>
      <vt:lpstr>Equation.KSEE3</vt:lpstr>
      <vt:lpstr>Equation.KSEE3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Equation.KSEE3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Equation.DSMT4</vt:lpstr>
      <vt:lpstr>Equation.DSMT4</vt:lpstr>
      <vt:lpstr>Equation.DSMT4</vt:lpstr>
      <vt:lpstr>Equation.3</vt:lpstr>
      <vt:lpstr>Equation.KSEE3</vt:lpstr>
      <vt:lpstr>Equation.KSEE3</vt:lpstr>
      <vt:lpstr>Equation.3</vt:lpstr>
      <vt:lpstr>Equation.3</vt:lpstr>
      <vt:lpstr>Equation.KSEE3</vt:lpstr>
      <vt:lpstr>Equation.KSEE3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无处不在的波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2ndSpAcE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Image</dc:creator>
  <cp:lastModifiedBy>zls</cp:lastModifiedBy>
  <cp:revision>348</cp:revision>
  <dcterms:created xsi:type="dcterms:W3CDTF">2006-03-20T07:59:00Z</dcterms:created>
  <dcterms:modified xsi:type="dcterms:W3CDTF">2024-04-17T06:15:19Z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y fmtid="{D5CDD505-2E9C-101B-9397-08002B2CF9AE}" pid="3" name="ICV">
    <vt:lpwstr>523FA89C198A45FAAA52B1F935FA90D8</vt:lpwstr>
  </property>
</Properties>
</file>